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58_534A0EBB.xml" ContentType="application/vnd.ms-powerpoint.comments+xml"/>
  <Override PartName="/ppt/notesSlides/notesSlide7.xml" ContentType="application/vnd.openxmlformats-officedocument.presentationml.notesSlide+xml"/>
  <Override PartName="/ppt/comments/modernComment_159_75A6E5D6.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6E_4FC1934F.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61_7C921C78.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81" r:id="rId2"/>
    <p:sldId id="322" r:id="rId3"/>
    <p:sldId id="355" r:id="rId4"/>
    <p:sldId id="370" r:id="rId5"/>
    <p:sldId id="373" r:id="rId6"/>
    <p:sldId id="352" r:id="rId7"/>
    <p:sldId id="379" r:id="rId8"/>
    <p:sldId id="380" r:id="rId9"/>
    <p:sldId id="376" r:id="rId10"/>
    <p:sldId id="312" r:id="rId11"/>
    <p:sldId id="344" r:id="rId12"/>
    <p:sldId id="345" r:id="rId13"/>
    <p:sldId id="339" r:id="rId14"/>
    <p:sldId id="342" r:id="rId15"/>
    <p:sldId id="368" r:id="rId16"/>
    <p:sldId id="298" r:id="rId17"/>
    <p:sldId id="378" r:id="rId18"/>
    <p:sldId id="377" r:id="rId19"/>
    <p:sldId id="371" r:id="rId20"/>
    <p:sldId id="374" r:id="rId21"/>
    <p:sldId id="372" r:id="rId22"/>
    <p:sldId id="375" r:id="rId23"/>
    <p:sldId id="366" r:id="rId24"/>
    <p:sldId id="348" r:id="rId25"/>
    <p:sldId id="309" r:id="rId26"/>
    <p:sldId id="307" r:id="rId27"/>
    <p:sldId id="334" r:id="rId28"/>
    <p:sldId id="382" r:id="rId29"/>
    <p:sldId id="383" r:id="rId30"/>
    <p:sldId id="35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07581D-1B5D-D43B-0BC0-37D561A2F7A8}" name="O'Toole, Paddy" initials="OP" userId="S::potoole@ic.ac.uk::b66ecc98-eaf1-4150-835f-9fb8412d8417" providerId="AD"/>
  <p188:author id="{80BEAC78-4259-DC6C-72FD-60FB0072DFFE}" name="Stevens, Oliver H E" initials="SE" userId="S::os210@ic.ac.uk::cf8b8385-d00d-4fb8-a74f-6f85ce660bb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21DEB-FA45-5408-C79A-28BFAD6718CA}" v="130" dt="2022-09-12T09:27:22.309"/>
    <p1510:client id="{3F9D57A8-CE27-46E2-E161-83CA53D26EDA}" v="5" dt="2022-09-12T13:09:29.101"/>
    <p1510:client id="{52796D1A-D0E9-B640-BF91-5D9BC756C2D3}" v="5827" dt="2022-09-12T12:17:47.183"/>
    <p1510:client id="{D5AE94C9-AE27-C56D-0175-A07759B8AB34}" v="817" dt="2022-09-12T08:16:04.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Toole, Paddy" userId="S::potoole@ic.ac.uk::b66ecc98-eaf1-4150-835f-9fb8412d8417" providerId="AD" clId="Web-{FFC5D41D-8FD0-4926-54E7-18B4F377F7B8}"/>
    <pc:docChg chg="modSld">
      <pc:chgData name="O'Toole, Paddy" userId="S::potoole@ic.ac.uk::b66ecc98-eaf1-4150-835f-9fb8412d8417" providerId="AD" clId="Web-{FFC5D41D-8FD0-4926-54E7-18B4F377F7B8}" dt="2022-07-20T13:41:07.881" v="43"/>
      <pc:docMkLst>
        <pc:docMk/>
      </pc:docMkLst>
      <pc:sldChg chg="modNotes">
        <pc:chgData name="O'Toole, Paddy" userId="S::potoole@ic.ac.uk::b66ecc98-eaf1-4150-835f-9fb8412d8417" providerId="AD" clId="Web-{FFC5D41D-8FD0-4926-54E7-18B4F377F7B8}" dt="2022-07-20T13:05:19.678" v="3"/>
        <pc:sldMkLst>
          <pc:docMk/>
          <pc:sldMk cId="475150164" sldId="321"/>
        </pc:sldMkLst>
      </pc:sldChg>
      <pc:sldChg chg="modNotes">
        <pc:chgData name="O'Toole, Paddy" userId="S::potoole@ic.ac.uk::b66ecc98-eaf1-4150-835f-9fb8412d8417" providerId="AD" clId="Web-{FFC5D41D-8FD0-4926-54E7-18B4F377F7B8}" dt="2022-07-20T13:08:02.815" v="9"/>
        <pc:sldMkLst>
          <pc:docMk/>
          <pc:sldMk cId="1397362363" sldId="344"/>
        </pc:sldMkLst>
      </pc:sldChg>
      <pc:sldChg chg="modNotes">
        <pc:chgData name="O'Toole, Paddy" userId="S::potoole@ic.ac.uk::b66ecc98-eaf1-4150-835f-9fb8412d8417" providerId="AD" clId="Web-{FFC5D41D-8FD0-4926-54E7-18B4F377F7B8}" dt="2022-07-20T13:41:07.881" v="43"/>
        <pc:sldMkLst>
          <pc:docMk/>
          <pc:sldMk cId="200343740" sldId="349"/>
        </pc:sldMkLst>
      </pc:sldChg>
    </pc:docChg>
  </pc:docChgLst>
  <pc:docChgLst>
    <pc:chgData name="O'Toole, Paddy" userId="S::potoole@ic.ac.uk::b66ecc98-eaf1-4150-835f-9fb8412d8417" providerId="AD" clId="Web-{D366F62D-49C6-FF8C-C96A-52A89B81925D}"/>
    <pc:docChg chg="modSld">
      <pc:chgData name="O'Toole, Paddy" userId="S::potoole@ic.ac.uk::b66ecc98-eaf1-4150-835f-9fb8412d8417" providerId="AD" clId="Web-{D366F62D-49C6-FF8C-C96A-52A89B81925D}" dt="2022-07-25T13:32:15.392" v="0" actId="20577"/>
      <pc:docMkLst>
        <pc:docMk/>
      </pc:docMkLst>
      <pc:sldChg chg="modSp">
        <pc:chgData name="O'Toole, Paddy" userId="S::potoole@ic.ac.uk::b66ecc98-eaf1-4150-835f-9fb8412d8417" providerId="AD" clId="Web-{D366F62D-49C6-FF8C-C96A-52A89B81925D}" dt="2022-07-25T13:32:15.392" v="0" actId="20577"/>
        <pc:sldMkLst>
          <pc:docMk/>
          <pc:sldMk cId="350373048" sldId="309"/>
        </pc:sldMkLst>
        <pc:spChg chg="mod">
          <ac:chgData name="O'Toole, Paddy" userId="S::potoole@ic.ac.uk::b66ecc98-eaf1-4150-835f-9fb8412d8417" providerId="AD" clId="Web-{D366F62D-49C6-FF8C-C96A-52A89B81925D}" dt="2022-07-25T13:32:15.392" v="0" actId="20577"/>
          <ac:spMkLst>
            <pc:docMk/>
            <pc:sldMk cId="350373048" sldId="309"/>
            <ac:spMk id="9" creationId="{CC98B4A3-5965-F18F-5571-221F6036C091}"/>
          </ac:spMkLst>
        </pc:spChg>
      </pc:sldChg>
    </pc:docChg>
  </pc:docChgLst>
  <pc:docChgLst>
    <pc:chgData name="O'Toole, Paddy" userId="S::potoole@ic.ac.uk::b66ecc98-eaf1-4150-835f-9fb8412d8417" providerId="AD" clId="Web-{21EDB85D-F2A5-6035-4586-DA48C1164017}"/>
    <pc:docChg chg="addSld modSld">
      <pc:chgData name="O'Toole, Paddy" userId="S::potoole@ic.ac.uk::b66ecc98-eaf1-4150-835f-9fb8412d8417" providerId="AD" clId="Web-{21EDB85D-F2A5-6035-4586-DA48C1164017}" dt="2022-07-20T08:26:36.377" v="23"/>
      <pc:docMkLst>
        <pc:docMk/>
      </pc:docMkLst>
      <pc:sldChg chg="addSp modSp">
        <pc:chgData name="O'Toole, Paddy" userId="S::potoole@ic.ac.uk::b66ecc98-eaf1-4150-835f-9fb8412d8417" providerId="AD" clId="Web-{21EDB85D-F2A5-6035-4586-DA48C1164017}" dt="2022-07-20T08:25:50.969" v="12" actId="14100"/>
        <pc:sldMkLst>
          <pc:docMk/>
          <pc:sldMk cId="2619398878" sldId="318"/>
        </pc:sldMkLst>
        <pc:spChg chg="add mod">
          <ac:chgData name="O'Toole, Paddy" userId="S::potoole@ic.ac.uk::b66ecc98-eaf1-4150-835f-9fb8412d8417" providerId="AD" clId="Web-{21EDB85D-F2A5-6035-4586-DA48C1164017}" dt="2022-07-20T08:25:50.969" v="12" actId="14100"/>
          <ac:spMkLst>
            <pc:docMk/>
            <pc:sldMk cId="2619398878" sldId="318"/>
            <ac:spMk id="3" creationId="{E1E4F380-6010-D32F-C806-F9763E83C6C5}"/>
          </ac:spMkLst>
        </pc:spChg>
      </pc:sldChg>
      <pc:sldChg chg="addSp delSp modSp add replId">
        <pc:chgData name="O'Toole, Paddy" userId="S::potoole@ic.ac.uk::b66ecc98-eaf1-4150-835f-9fb8412d8417" providerId="AD" clId="Web-{21EDB85D-F2A5-6035-4586-DA48C1164017}" dt="2022-07-20T08:26:36.377" v="23"/>
        <pc:sldMkLst>
          <pc:docMk/>
          <pc:sldMk cId="2545824892" sldId="322"/>
        </pc:sldMkLst>
        <pc:spChg chg="del mod">
          <ac:chgData name="O'Toole, Paddy" userId="S::potoole@ic.ac.uk::b66ecc98-eaf1-4150-835f-9fb8412d8417" providerId="AD" clId="Web-{21EDB85D-F2A5-6035-4586-DA48C1164017}" dt="2022-07-20T08:26:10.516" v="17"/>
          <ac:spMkLst>
            <pc:docMk/>
            <pc:sldMk cId="2545824892" sldId="322"/>
            <ac:spMk id="3" creationId="{E1E4F380-6010-D32F-C806-F9763E83C6C5}"/>
          </ac:spMkLst>
        </pc:spChg>
        <pc:spChg chg="add mod">
          <ac:chgData name="O'Toole, Paddy" userId="S::potoole@ic.ac.uk::b66ecc98-eaf1-4150-835f-9fb8412d8417" providerId="AD" clId="Web-{21EDB85D-F2A5-6035-4586-DA48C1164017}" dt="2022-07-20T08:26:33.970" v="21" actId="20577"/>
          <ac:spMkLst>
            <pc:docMk/>
            <pc:sldMk cId="2545824892" sldId="322"/>
            <ac:spMk id="4" creationId="{8665A8E8-E7B5-4024-EE27-2D2AFA8953F2}"/>
          </ac:spMkLst>
        </pc:spChg>
        <pc:spChg chg="add del">
          <ac:chgData name="O'Toole, Paddy" userId="S::potoole@ic.ac.uk::b66ecc98-eaf1-4150-835f-9fb8412d8417" providerId="AD" clId="Web-{21EDB85D-F2A5-6035-4586-DA48C1164017}" dt="2022-07-20T08:26:36.377" v="23"/>
          <ac:spMkLst>
            <pc:docMk/>
            <pc:sldMk cId="2545824892" sldId="322"/>
            <ac:spMk id="5" creationId="{8665A8E8-E7B5-4024-EE27-2D2AFA8953F2}"/>
          </ac:spMkLst>
        </pc:spChg>
      </pc:sldChg>
    </pc:docChg>
  </pc:docChgLst>
  <pc:docChgLst>
    <pc:chgData name="O'Toole, Paddy" userId="S::potoole@ic.ac.uk::b66ecc98-eaf1-4150-835f-9fb8412d8417" providerId="AD" clId="Web-{D5AE94C9-AE27-C56D-0175-A07759B8AB34}"/>
    <pc:docChg chg="addSld delSld modSld">
      <pc:chgData name="O'Toole, Paddy" userId="S::potoole@ic.ac.uk::b66ecc98-eaf1-4150-835f-9fb8412d8417" providerId="AD" clId="Web-{D5AE94C9-AE27-C56D-0175-A07759B8AB34}" dt="2022-09-12T08:16:04.799" v="697"/>
      <pc:docMkLst>
        <pc:docMk/>
      </pc:docMkLst>
      <pc:sldChg chg="addSp delSp modSp del">
        <pc:chgData name="O'Toole, Paddy" userId="S::potoole@ic.ac.uk::b66ecc98-eaf1-4150-835f-9fb8412d8417" providerId="AD" clId="Web-{D5AE94C9-AE27-C56D-0175-A07759B8AB34}" dt="2022-09-12T06:31:04.261" v="12"/>
        <pc:sldMkLst>
          <pc:docMk/>
          <pc:sldMk cId="2992652933" sldId="284"/>
        </pc:sldMkLst>
        <pc:picChg chg="add del mod">
          <ac:chgData name="O'Toole, Paddy" userId="S::potoole@ic.ac.uk::b66ecc98-eaf1-4150-835f-9fb8412d8417" providerId="AD" clId="Web-{D5AE94C9-AE27-C56D-0175-A07759B8AB34}" dt="2022-09-12T06:30:16.979" v="1"/>
          <ac:picMkLst>
            <pc:docMk/>
            <pc:sldMk cId="2992652933" sldId="284"/>
            <ac:picMk id="3" creationId="{BF481A92-0B70-9900-F8D1-B2536FECE273}"/>
          </ac:picMkLst>
        </pc:picChg>
      </pc:sldChg>
      <pc:sldChg chg="addSp delSp modSp del">
        <pc:chgData name="O'Toole, Paddy" userId="S::potoole@ic.ac.uk::b66ecc98-eaf1-4150-835f-9fb8412d8417" providerId="AD" clId="Web-{D5AE94C9-AE27-C56D-0175-A07759B8AB34}" dt="2022-09-12T06:54:56.793" v="257"/>
        <pc:sldMkLst>
          <pc:docMk/>
          <pc:sldMk cId="113865233" sldId="302"/>
        </pc:sldMkLst>
        <pc:picChg chg="del">
          <ac:chgData name="O'Toole, Paddy" userId="S::potoole@ic.ac.uk::b66ecc98-eaf1-4150-835f-9fb8412d8417" providerId="AD" clId="Web-{D5AE94C9-AE27-C56D-0175-A07759B8AB34}" dt="2022-09-12T06:47:49.799" v="205"/>
          <ac:picMkLst>
            <pc:docMk/>
            <pc:sldMk cId="113865233" sldId="302"/>
            <ac:picMk id="3" creationId="{4AE248A1-5F14-F182-D011-6204699015C3}"/>
          </ac:picMkLst>
        </pc:picChg>
        <pc:picChg chg="del">
          <ac:chgData name="O'Toole, Paddy" userId="S::potoole@ic.ac.uk::b66ecc98-eaf1-4150-835f-9fb8412d8417" providerId="AD" clId="Web-{D5AE94C9-AE27-C56D-0175-A07759B8AB34}" dt="2022-09-12T06:47:54.831" v="208"/>
          <ac:picMkLst>
            <pc:docMk/>
            <pc:sldMk cId="113865233" sldId="302"/>
            <ac:picMk id="4" creationId="{A276645A-6907-A69A-E265-101885571AE6}"/>
          </ac:picMkLst>
        </pc:picChg>
        <pc:picChg chg="add del mod">
          <ac:chgData name="O'Toole, Paddy" userId="S::potoole@ic.ac.uk::b66ecc98-eaf1-4150-835f-9fb8412d8417" providerId="AD" clId="Web-{D5AE94C9-AE27-C56D-0175-A07759B8AB34}" dt="2022-09-12T06:49:41.318" v="230"/>
          <ac:picMkLst>
            <pc:docMk/>
            <pc:sldMk cId="113865233" sldId="302"/>
            <ac:picMk id="5" creationId="{3EC2106E-0D33-929A-3DFE-F3AD260F7B8D}"/>
          </ac:picMkLst>
        </pc:picChg>
        <pc:picChg chg="add mod">
          <ac:chgData name="O'Toole, Paddy" userId="S::potoole@ic.ac.uk::b66ecc98-eaf1-4150-835f-9fb8412d8417" providerId="AD" clId="Web-{D5AE94C9-AE27-C56D-0175-A07759B8AB34}" dt="2022-09-12T06:47:56.378" v="209" actId="1076"/>
          <ac:picMkLst>
            <pc:docMk/>
            <pc:sldMk cId="113865233" sldId="302"/>
            <ac:picMk id="6" creationId="{67AE8D7E-B2D4-BC1A-1F7E-426FF339EA5D}"/>
          </ac:picMkLst>
        </pc:picChg>
        <pc:picChg chg="add del mod">
          <ac:chgData name="O'Toole, Paddy" userId="S::potoole@ic.ac.uk::b66ecc98-eaf1-4150-835f-9fb8412d8417" providerId="AD" clId="Web-{D5AE94C9-AE27-C56D-0175-A07759B8AB34}" dt="2022-09-12T06:49:40.708" v="229"/>
          <ac:picMkLst>
            <pc:docMk/>
            <pc:sldMk cId="113865233" sldId="302"/>
            <ac:picMk id="7" creationId="{73957B79-7D09-F362-8A27-ABFB71DC9618}"/>
          </ac:picMkLst>
        </pc:picChg>
      </pc:sldChg>
      <pc:sldChg chg="modSp">
        <pc:chgData name="O'Toole, Paddy" userId="S::potoole@ic.ac.uk::b66ecc98-eaf1-4150-835f-9fb8412d8417" providerId="AD" clId="Web-{D5AE94C9-AE27-C56D-0175-A07759B8AB34}" dt="2022-09-12T07:19:26.120" v="662" actId="20577"/>
        <pc:sldMkLst>
          <pc:docMk/>
          <pc:sldMk cId="1171740355" sldId="315"/>
        </pc:sldMkLst>
        <pc:spChg chg="mod">
          <ac:chgData name="O'Toole, Paddy" userId="S::potoole@ic.ac.uk::b66ecc98-eaf1-4150-835f-9fb8412d8417" providerId="AD" clId="Web-{D5AE94C9-AE27-C56D-0175-A07759B8AB34}" dt="2022-09-12T07:19:26.120" v="662" actId="20577"/>
          <ac:spMkLst>
            <pc:docMk/>
            <pc:sldMk cId="1171740355" sldId="315"/>
            <ac:spMk id="3" creationId="{AED0A017-980A-454C-8670-6FD803B786F3}"/>
          </ac:spMkLst>
        </pc:spChg>
      </pc:sldChg>
      <pc:sldChg chg="del">
        <pc:chgData name="O'Toole, Paddy" userId="S::potoole@ic.ac.uk::b66ecc98-eaf1-4150-835f-9fb8412d8417" providerId="AD" clId="Web-{D5AE94C9-AE27-C56D-0175-A07759B8AB34}" dt="2022-09-12T06:57:38.562" v="285"/>
        <pc:sldMkLst>
          <pc:docMk/>
          <pc:sldMk cId="475150164" sldId="321"/>
        </pc:sldMkLst>
      </pc:sldChg>
      <pc:sldChg chg="modSp">
        <pc:chgData name="O'Toole, Paddy" userId="S::potoole@ic.ac.uk::b66ecc98-eaf1-4150-835f-9fb8412d8417" providerId="AD" clId="Web-{D5AE94C9-AE27-C56D-0175-A07759B8AB34}" dt="2022-09-12T07:18:25.650" v="654" actId="20577"/>
        <pc:sldMkLst>
          <pc:docMk/>
          <pc:sldMk cId="526533240" sldId="325"/>
        </pc:sldMkLst>
        <pc:spChg chg="mod">
          <ac:chgData name="O'Toole, Paddy" userId="S::potoole@ic.ac.uk::b66ecc98-eaf1-4150-835f-9fb8412d8417" providerId="AD" clId="Web-{D5AE94C9-AE27-C56D-0175-A07759B8AB34}" dt="2022-09-12T07:18:25.650" v="654" actId="20577"/>
          <ac:spMkLst>
            <pc:docMk/>
            <pc:sldMk cId="526533240" sldId="325"/>
            <ac:spMk id="3" creationId="{FDF51DB1-804E-57DB-C4F0-3F60147B2C83}"/>
          </ac:spMkLst>
        </pc:spChg>
      </pc:sldChg>
      <pc:sldChg chg="addSp delSp modSp add del">
        <pc:chgData name="O'Toole, Paddy" userId="S::potoole@ic.ac.uk::b66ecc98-eaf1-4150-835f-9fb8412d8417" providerId="AD" clId="Web-{D5AE94C9-AE27-C56D-0175-A07759B8AB34}" dt="2022-09-12T07:07:11.777" v="384"/>
        <pc:sldMkLst>
          <pc:docMk/>
          <pc:sldMk cId="487132107" sldId="327"/>
        </pc:sldMkLst>
        <pc:spChg chg="mod">
          <ac:chgData name="O'Toole, Paddy" userId="S::potoole@ic.ac.uk::b66ecc98-eaf1-4150-835f-9fb8412d8417" providerId="AD" clId="Web-{D5AE94C9-AE27-C56D-0175-A07759B8AB34}" dt="2022-09-12T07:06:50.964" v="377" actId="20577"/>
          <ac:spMkLst>
            <pc:docMk/>
            <pc:sldMk cId="487132107" sldId="327"/>
            <ac:spMk id="7" creationId="{4007DB59-F712-456E-9D33-D8E2D8171CFB}"/>
          </ac:spMkLst>
        </pc:spChg>
        <pc:picChg chg="add mod">
          <ac:chgData name="O'Toole, Paddy" userId="S::potoole@ic.ac.uk::b66ecc98-eaf1-4150-835f-9fb8412d8417" providerId="AD" clId="Web-{D5AE94C9-AE27-C56D-0175-A07759B8AB34}" dt="2022-09-12T07:07:00.308" v="382" actId="14100"/>
          <ac:picMkLst>
            <pc:docMk/>
            <pc:sldMk cId="487132107" sldId="327"/>
            <ac:picMk id="3" creationId="{A74DC3B0-F3F0-4CF5-67AD-B9D8C85F029F}"/>
          </ac:picMkLst>
        </pc:picChg>
        <pc:picChg chg="del">
          <ac:chgData name="O'Toole, Paddy" userId="S::potoole@ic.ac.uk::b66ecc98-eaf1-4150-835f-9fb8412d8417" providerId="AD" clId="Web-{D5AE94C9-AE27-C56D-0175-A07759B8AB34}" dt="2022-09-12T07:05:34.478" v="356"/>
          <ac:picMkLst>
            <pc:docMk/>
            <pc:sldMk cId="487132107" sldId="327"/>
            <ac:picMk id="4" creationId="{2D77482F-BD2E-7296-1621-8AF26B2F415C}"/>
          </ac:picMkLst>
        </pc:picChg>
      </pc:sldChg>
      <pc:sldChg chg="modSp del">
        <pc:chgData name="O'Toole, Paddy" userId="S::potoole@ic.ac.uk::b66ecc98-eaf1-4150-835f-9fb8412d8417" providerId="AD" clId="Web-{D5AE94C9-AE27-C56D-0175-A07759B8AB34}" dt="2022-09-12T07:02:43.724" v="313"/>
        <pc:sldMkLst>
          <pc:docMk/>
          <pc:sldMk cId="3035344273" sldId="329"/>
        </pc:sldMkLst>
        <pc:picChg chg="mod">
          <ac:chgData name="O'Toole, Paddy" userId="S::potoole@ic.ac.uk::b66ecc98-eaf1-4150-835f-9fb8412d8417" providerId="AD" clId="Web-{D5AE94C9-AE27-C56D-0175-A07759B8AB34}" dt="2022-09-12T07:01:52.130" v="311" actId="1076"/>
          <ac:picMkLst>
            <pc:docMk/>
            <pc:sldMk cId="3035344273" sldId="329"/>
            <ac:picMk id="4" creationId="{7848B5C7-C94C-9E11-55E8-8CABB47520F4}"/>
          </ac:picMkLst>
        </pc:picChg>
      </pc:sldChg>
      <pc:sldChg chg="del">
        <pc:chgData name="O'Toole, Paddy" userId="S::potoole@ic.ac.uk::b66ecc98-eaf1-4150-835f-9fb8412d8417" providerId="AD" clId="Web-{D5AE94C9-AE27-C56D-0175-A07759B8AB34}" dt="2022-09-12T06:36:39.971" v="180"/>
        <pc:sldMkLst>
          <pc:docMk/>
          <pc:sldMk cId="2383645524" sldId="346"/>
        </pc:sldMkLst>
      </pc:sldChg>
      <pc:sldChg chg="addSp delSp modSp delCm">
        <pc:chgData name="O'Toole, Paddy" userId="S::potoole@ic.ac.uk::b66ecc98-eaf1-4150-835f-9fb8412d8417" providerId="AD" clId="Web-{D5AE94C9-AE27-C56D-0175-A07759B8AB34}" dt="2022-09-12T07:11:17.048" v="436" actId="1076"/>
        <pc:sldMkLst>
          <pc:docMk/>
          <pc:sldMk cId="2680652874" sldId="348"/>
        </pc:sldMkLst>
        <pc:picChg chg="add mod">
          <ac:chgData name="O'Toole, Paddy" userId="S::potoole@ic.ac.uk::b66ecc98-eaf1-4150-835f-9fb8412d8417" providerId="AD" clId="Web-{D5AE94C9-AE27-C56D-0175-A07759B8AB34}" dt="2022-09-12T07:11:17.048" v="436" actId="1076"/>
          <ac:picMkLst>
            <pc:docMk/>
            <pc:sldMk cId="2680652874" sldId="348"/>
            <ac:picMk id="2" creationId="{8C1D4FE2-9E50-BB55-F5B8-9DEB4BCD2022}"/>
          </ac:picMkLst>
        </pc:picChg>
        <pc:picChg chg="del">
          <ac:chgData name="O'Toole, Paddy" userId="S::potoole@ic.ac.uk::b66ecc98-eaf1-4150-835f-9fb8412d8417" providerId="AD" clId="Web-{D5AE94C9-AE27-C56D-0175-A07759B8AB34}" dt="2022-09-12T07:10:27.562" v="424"/>
          <ac:picMkLst>
            <pc:docMk/>
            <pc:sldMk cId="2680652874" sldId="348"/>
            <ac:picMk id="2054" creationId="{F3B127E2-CD51-205F-AC52-BC0FF012F0F7}"/>
          </ac:picMkLst>
        </pc:picChg>
      </pc:sldChg>
      <pc:sldChg chg="del">
        <pc:chgData name="O'Toole, Paddy" userId="S::potoole@ic.ac.uk::b66ecc98-eaf1-4150-835f-9fb8412d8417" providerId="AD" clId="Web-{D5AE94C9-AE27-C56D-0175-A07759B8AB34}" dt="2022-09-12T06:58:27.063" v="293"/>
        <pc:sldMkLst>
          <pc:docMk/>
          <pc:sldMk cId="200343740" sldId="349"/>
        </pc:sldMkLst>
      </pc:sldChg>
      <pc:sldChg chg="addSp delSp modSp del">
        <pc:chgData name="O'Toole, Paddy" userId="S::potoole@ic.ac.uk::b66ecc98-eaf1-4150-835f-9fb8412d8417" providerId="AD" clId="Web-{D5AE94C9-AE27-C56D-0175-A07759B8AB34}" dt="2022-09-12T07:01:14.269" v="308"/>
        <pc:sldMkLst>
          <pc:docMk/>
          <pc:sldMk cId="995836276" sldId="354"/>
        </pc:sldMkLst>
        <pc:spChg chg="add del mod">
          <ac:chgData name="O'Toole, Paddy" userId="S::potoole@ic.ac.uk::b66ecc98-eaf1-4150-835f-9fb8412d8417" providerId="AD" clId="Web-{D5AE94C9-AE27-C56D-0175-A07759B8AB34}" dt="2022-09-12T07:00:04.034" v="299"/>
          <ac:spMkLst>
            <pc:docMk/>
            <pc:sldMk cId="995836276" sldId="354"/>
            <ac:spMk id="4" creationId="{F0092B2C-AA72-16F6-7729-7ED4D5651BC8}"/>
          </ac:spMkLst>
        </pc:spChg>
        <pc:picChg chg="add del mod ord">
          <ac:chgData name="O'Toole, Paddy" userId="S::potoole@ic.ac.uk::b66ecc98-eaf1-4150-835f-9fb8412d8417" providerId="AD" clId="Web-{D5AE94C9-AE27-C56D-0175-A07759B8AB34}" dt="2022-09-12T07:00:02.455" v="298"/>
          <ac:picMkLst>
            <pc:docMk/>
            <pc:sldMk cId="995836276" sldId="354"/>
            <ac:picMk id="5" creationId="{E644B422-A3D8-00EC-0CDF-D825D61CA1E5}"/>
          </ac:picMkLst>
        </pc:picChg>
        <pc:picChg chg="add del">
          <ac:chgData name="O'Toole, Paddy" userId="S::potoole@ic.ac.uk::b66ecc98-eaf1-4150-835f-9fb8412d8417" providerId="AD" clId="Web-{D5AE94C9-AE27-C56D-0175-A07759B8AB34}" dt="2022-09-12T07:00:04.034" v="299"/>
          <ac:picMkLst>
            <pc:docMk/>
            <pc:sldMk cId="995836276" sldId="354"/>
            <ac:picMk id="9" creationId="{2826AEC6-B78D-6373-E74A-673F03DFDCCC}"/>
          </ac:picMkLst>
        </pc:picChg>
      </pc:sldChg>
      <pc:sldChg chg="addSp delSp modSp add replId">
        <pc:chgData name="O'Toole, Paddy" userId="S::potoole@ic.ac.uk::b66ecc98-eaf1-4150-835f-9fb8412d8417" providerId="AD" clId="Web-{D5AE94C9-AE27-C56D-0175-A07759B8AB34}" dt="2022-09-12T06:30:59.464" v="11" actId="1076"/>
        <pc:sldMkLst>
          <pc:docMk/>
          <pc:sldMk cId="3938636324" sldId="355"/>
        </pc:sldMkLst>
        <pc:picChg chg="add mod">
          <ac:chgData name="O'Toole, Paddy" userId="S::potoole@ic.ac.uk::b66ecc98-eaf1-4150-835f-9fb8412d8417" providerId="AD" clId="Web-{D5AE94C9-AE27-C56D-0175-A07759B8AB34}" dt="2022-09-12T06:30:59.464" v="11" actId="1076"/>
          <ac:picMkLst>
            <pc:docMk/>
            <pc:sldMk cId="3938636324" sldId="355"/>
            <ac:picMk id="3" creationId="{99E90486-D1B7-3860-B948-696985844FA7}"/>
          </ac:picMkLst>
        </pc:picChg>
        <pc:picChg chg="del">
          <ac:chgData name="O'Toole, Paddy" userId="S::potoole@ic.ac.uk::b66ecc98-eaf1-4150-835f-9fb8412d8417" providerId="AD" clId="Web-{D5AE94C9-AE27-C56D-0175-A07759B8AB34}" dt="2022-09-12T06:30:21.416" v="3"/>
          <ac:picMkLst>
            <pc:docMk/>
            <pc:sldMk cId="3938636324" sldId="355"/>
            <ac:picMk id="4" creationId="{1573741B-E5AC-D6E3-69FA-296CB43EC182}"/>
          </ac:picMkLst>
        </pc:picChg>
      </pc:sldChg>
      <pc:sldChg chg="addSp delSp modSp add del replId">
        <pc:chgData name="O'Toole, Paddy" userId="S::potoole@ic.ac.uk::b66ecc98-eaf1-4150-835f-9fb8412d8417" providerId="AD" clId="Web-{D5AE94C9-AE27-C56D-0175-A07759B8AB34}" dt="2022-09-12T08:15:49.204" v="695"/>
        <pc:sldMkLst>
          <pc:docMk/>
          <pc:sldMk cId="2053672145" sldId="356"/>
        </pc:sldMkLst>
        <pc:spChg chg="mod">
          <ac:chgData name="O'Toole, Paddy" userId="S::potoole@ic.ac.uk::b66ecc98-eaf1-4150-835f-9fb8412d8417" providerId="AD" clId="Web-{D5AE94C9-AE27-C56D-0175-A07759B8AB34}" dt="2022-09-12T06:36:35.127" v="179" actId="20577"/>
          <ac:spMkLst>
            <pc:docMk/>
            <pc:sldMk cId="2053672145" sldId="356"/>
            <ac:spMk id="5" creationId="{EB44BDA6-4039-BDC5-EBDB-5EBD818CD8A4}"/>
          </ac:spMkLst>
        </pc:spChg>
        <pc:spChg chg="add del mod">
          <ac:chgData name="O'Toole, Paddy" userId="S::potoole@ic.ac.uk::b66ecc98-eaf1-4150-835f-9fb8412d8417" providerId="AD" clId="Web-{D5AE94C9-AE27-C56D-0175-A07759B8AB34}" dt="2022-09-12T06:34:08.780" v="52"/>
          <ac:spMkLst>
            <pc:docMk/>
            <pc:sldMk cId="2053672145" sldId="356"/>
            <ac:spMk id="6" creationId="{F058CA86-2D5A-D44A-1C34-2989BB2C0E30}"/>
          </ac:spMkLst>
        </pc:spChg>
        <pc:spChg chg="del mod">
          <ac:chgData name="O'Toole, Paddy" userId="S::potoole@ic.ac.uk::b66ecc98-eaf1-4150-835f-9fb8412d8417" providerId="AD" clId="Web-{D5AE94C9-AE27-C56D-0175-A07759B8AB34}" dt="2022-09-12T06:34:09.608" v="53"/>
          <ac:spMkLst>
            <pc:docMk/>
            <pc:sldMk cId="2053672145" sldId="356"/>
            <ac:spMk id="7" creationId="{6A19D162-BA39-EFAC-C59F-AECC4803468E}"/>
          </ac:spMkLst>
        </pc:spChg>
        <pc:spChg chg="add del mod">
          <ac:chgData name="O'Toole, Paddy" userId="S::potoole@ic.ac.uk::b66ecc98-eaf1-4150-835f-9fb8412d8417" providerId="AD" clId="Web-{D5AE94C9-AE27-C56D-0175-A07759B8AB34}" dt="2022-09-12T06:35:26.751" v="147"/>
          <ac:spMkLst>
            <pc:docMk/>
            <pc:sldMk cId="2053672145" sldId="356"/>
            <ac:spMk id="8" creationId="{7E444C14-D74C-5632-870B-1B5257A90ADC}"/>
          </ac:spMkLst>
        </pc:spChg>
        <pc:spChg chg="add del">
          <ac:chgData name="O'Toole, Paddy" userId="S::potoole@ic.ac.uk::b66ecc98-eaf1-4150-835f-9fb8412d8417" providerId="AD" clId="Web-{D5AE94C9-AE27-C56D-0175-A07759B8AB34}" dt="2022-09-12T06:33:08.638" v="37"/>
          <ac:spMkLst>
            <pc:docMk/>
            <pc:sldMk cId="2053672145" sldId="356"/>
            <ac:spMk id="9" creationId="{F705D2A0-8D45-AD33-91B7-7D111FF9960A}"/>
          </ac:spMkLst>
        </pc:spChg>
        <pc:spChg chg="add mod">
          <ac:chgData name="O'Toole, Paddy" userId="S::potoole@ic.ac.uk::b66ecc98-eaf1-4150-835f-9fb8412d8417" providerId="AD" clId="Web-{D5AE94C9-AE27-C56D-0175-A07759B8AB34}" dt="2022-09-12T06:35:23.250" v="146" actId="14100"/>
          <ac:spMkLst>
            <pc:docMk/>
            <pc:sldMk cId="2053672145" sldId="356"/>
            <ac:spMk id="11" creationId="{48D0290E-F58E-F806-666C-746C35258A0E}"/>
          </ac:spMkLst>
        </pc:spChg>
        <pc:spChg chg="add mod">
          <ac:chgData name="O'Toole, Paddy" userId="S::potoole@ic.ac.uk::b66ecc98-eaf1-4150-835f-9fb8412d8417" providerId="AD" clId="Web-{D5AE94C9-AE27-C56D-0175-A07759B8AB34}" dt="2022-09-12T06:35:18.094" v="145" actId="14100"/>
          <ac:spMkLst>
            <pc:docMk/>
            <pc:sldMk cId="2053672145" sldId="356"/>
            <ac:spMk id="12" creationId="{49C5F39D-CD51-4BC6-369A-AAC858CCF9F6}"/>
          </ac:spMkLst>
        </pc:spChg>
        <pc:picChg chg="add del mod">
          <ac:chgData name="O'Toole, Paddy" userId="S::potoole@ic.ac.uk::b66ecc98-eaf1-4150-835f-9fb8412d8417" providerId="AD" clId="Web-{D5AE94C9-AE27-C56D-0175-A07759B8AB34}" dt="2022-09-12T06:33:05.935" v="35"/>
          <ac:picMkLst>
            <pc:docMk/>
            <pc:sldMk cId="2053672145" sldId="356"/>
            <ac:picMk id="3" creationId="{DF22EA0A-7ED5-95DA-73F1-F9EB8D1FE27F}"/>
          </ac:picMkLst>
        </pc:picChg>
        <pc:picChg chg="del">
          <ac:chgData name="O'Toole, Paddy" userId="S::potoole@ic.ac.uk::b66ecc98-eaf1-4150-835f-9fb8412d8417" providerId="AD" clId="Web-{D5AE94C9-AE27-C56D-0175-A07759B8AB34}" dt="2022-09-12T06:32:03.184" v="14"/>
          <ac:picMkLst>
            <pc:docMk/>
            <pc:sldMk cId="2053672145" sldId="356"/>
            <ac:picMk id="4" creationId="{C31FBDFE-60C8-A011-1902-838055401AE0}"/>
          </ac:picMkLst>
        </pc:picChg>
        <pc:picChg chg="add mod">
          <ac:chgData name="O'Toole, Paddy" userId="S::potoole@ic.ac.uk::b66ecc98-eaf1-4150-835f-9fb8412d8417" providerId="AD" clId="Web-{D5AE94C9-AE27-C56D-0175-A07759B8AB34}" dt="2022-09-12T06:35:02.547" v="136" actId="14100"/>
          <ac:picMkLst>
            <pc:docMk/>
            <pc:sldMk cId="2053672145" sldId="356"/>
            <ac:picMk id="10" creationId="{B0DD8013-8F0C-23D5-75BB-EA1D2A13EE1C}"/>
          </ac:picMkLst>
        </pc:picChg>
      </pc:sldChg>
      <pc:sldChg chg="addSp delSp modSp add del replId">
        <pc:chgData name="O'Toole, Paddy" userId="S::potoole@ic.ac.uk::b66ecc98-eaf1-4150-835f-9fb8412d8417" providerId="AD" clId="Web-{D5AE94C9-AE27-C56D-0175-A07759B8AB34}" dt="2022-09-12T06:37:30.612" v="188"/>
        <pc:sldMkLst>
          <pc:docMk/>
          <pc:sldMk cId="560843381" sldId="357"/>
        </pc:sldMkLst>
        <pc:picChg chg="del">
          <ac:chgData name="O'Toole, Paddy" userId="S::potoole@ic.ac.uk::b66ecc98-eaf1-4150-835f-9fb8412d8417" providerId="AD" clId="Web-{D5AE94C9-AE27-C56D-0175-A07759B8AB34}" dt="2022-09-12T06:37:17.534" v="182"/>
          <ac:picMkLst>
            <pc:docMk/>
            <pc:sldMk cId="560843381" sldId="357"/>
            <ac:picMk id="2" creationId="{A1C1F7E8-C9F4-8DC1-D8F1-0F06137AADCF}"/>
          </ac:picMkLst>
        </pc:picChg>
        <pc:picChg chg="add mod">
          <ac:chgData name="O'Toole, Paddy" userId="S::potoole@ic.ac.uk::b66ecc98-eaf1-4150-835f-9fb8412d8417" providerId="AD" clId="Web-{D5AE94C9-AE27-C56D-0175-A07759B8AB34}" dt="2022-09-12T06:37:27.566" v="187" actId="1076"/>
          <ac:picMkLst>
            <pc:docMk/>
            <pc:sldMk cId="560843381" sldId="357"/>
            <ac:picMk id="3" creationId="{C80183A8-5B83-5BEA-8BFD-B92DDA8B005C}"/>
          </ac:picMkLst>
        </pc:picChg>
      </pc:sldChg>
      <pc:sldChg chg="addSp delSp modSp add del replId">
        <pc:chgData name="O'Toole, Paddy" userId="S::potoole@ic.ac.uk::b66ecc98-eaf1-4150-835f-9fb8412d8417" providerId="AD" clId="Web-{D5AE94C9-AE27-C56D-0175-A07759B8AB34}" dt="2022-09-12T06:48:21.894" v="217"/>
        <pc:sldMkLst>
          <pc:docMk/>
          <pc:sldMk cId="646204493" sldId="357"/>
        </pc:sldMkLst>
        <pc:picChg chg="del">
          <ac:chgData name="O'Toole, Paddy" userId="S::potoole@ic.ac.uk::b66ecc98-eaf1-4150-835f-9fb8412d8417" providerId="AD" clId="Web-{D5AE94C9-AE27-C56D-0175-A07759B8AB34}" dt="2022-09-12T06:40:06.538" v="190"/>
          <ac:picMkLst>
            <pc:docMk/>
            <pc:sldMk cId="646204493" sldId="357"/>
            <ac:picMk id="3" creationId="{4AE248A1-5F14-F182-D011-6204699015C3}"/>
          </ac:picMkLst>
        </pc:picChg>
        <pc:picChg chg="del mod">
          <ac:chgData name="O'Toole, Paddy" userId="S::potoole@ic.ac.uk::b66ecc98-eaf1-4150-835f-9fb8412d8417" providerId="AD" clId="Web-{D5AE94C9-AE27-C56D-0175-A07759B8AB34}" dt="2022-09-12T06:40:41.351" v="199"/>
          <ac:picMkLst>
            <pc:docMk/>
            <pc:sldMk cId="646204493" sldId="357"/>
            <ac:picMk id="4" creationId="{A276645A-6907-A69A-E265-101885571AE6}"/>
          </ac:picMkLst>
        </pc:picChg>
        <pc:picChg chg="add mod">
          <ac:chgData name="O'Toole, Paddy" userId="S::potoole@ic.ac.uk::b66ecc98-eaf1-4150-835f-9fb8412d8417" providerId="AD" clId="Web-{D5AE94C9-AE27-C56D-0175-A07759B8AB34}" dt="2022-09-12T06:40:55.835" v="204" actId="14100"/>
          <ac:picMkLst>
            <pc:docMk/>
            <pc:sldMk cId="646204493" sldId="357"/>
            <ac:picMk id="5" creationId="{9C8A8940-48C8-EF17-6BFF-18E821EE38CE}"/>
          </ac:picMkLst>
        </pc:picChg>
        <pc:picChg chg="add mod">
          <ac:chgData name="O'Toole, Paddy" userId="S::potoole@ic.ac.uk::b66ecc98-eaf1-4150-835f-9fb8412d8417" providerId="AD" clId="Web-{D5AE94C9-AE27-C56D-0175-A07759B8AB34}" dt="2022-09-12T06:40:40.335" v="198" actId="1076"/>
          <ac:picMkLst>
            <pc:docMk/>
            <pc:sldMk cId="646204493" sldId="357"/>
            <ac:picMk id="6" creationId="{28A8BD70-373D-FC5D-332F-569B57B2674F}"/>
          </ac:picMkLst>
        </pc:picChg>
      </pc:sldChg>
      <pc:sldChg chg="addSp delSp modSp add del replId">
        <pc:chgData name="O'Toole, Paddy" userId="S::potoole@ic.ac.uk::b66ecc98-eaf1-4150-835f-9fb8412d8417" providerId="AD" clId="Web-{D5AE94C9-AE27-C56D-0175-A07759B8AB34}" dt="2022-09-12T07:20:46.575" v="665"/>
        <pc:sldMkLst>
          <pc:docMk/>
          <pc:sldMk cId="780137699" sldId="357"/>
        </pc:sldMkLst>
        <pc:picChg chg="add del mod">
          <ac:chgData name="O'Toole, Paddy" userId="S::potoole@ic.ac.uk::b66ecc98-eaf1-4150-835f-9fb8412d8417" providerId="AD" clId="Web-{D5AE94C9-AE27-C56D-0175-A07759B8AB34}" dt="2022-09-12T06:49:43.724" v="231"/>
          <ac:picMkLst>
            <pc:docMk/>
            <pc:sldMk cId="780137699" sldId="357"/>
            <ac:picMk id="3" creationId="{5D1A36FB-35B3-620F-5F27-19F506A2F01D}"/>
          </ac:picMkLst>
        </pc:picChg>
        <pc:picChg chg="add del mod">
          <ac:chgData name="O'Toole, Paddy" userId="S::potoole@ic.ac.uk::b66ecc98-eaf1-4150-835f-9fb8412d8417" providerId="AD" clId="Web-{D5AE94C9-AE27-C56D-0175-A07759B8AB34}" dt="2022-09-12T06:54:08.526" v="252"/>
          <ac:picMkLst>
            <pc:docMk/>
            <pc:sldMk cId="780137699" sldId="357"/>
            <ac:picMk id="4" creationId="{0309DDB2-D174-9367-8289-794EAEC0D016}"/>
          </ac:picMkLst>
        </pc:picChg>
        <pc:picChg chg="del">
          <ac:chgData name="O'Toole, Paddy" userId="S::potoole@ic.ac.uk::b66ecc98-eaf1-4150-835f-9fb8412d8417" providerId="AD" clId="Web-{D5AE94C9-AE27-C56D-0175-A07759B8AB34}" dt="2022-09-12T06:49:08.598" v="219"/>
          <ac:picMkLst>
            <pc:docMk/>
            <pc:sldMk cId="780137699" sldId="357"/>
            <ac:picMk id="5" creationId="{3EC2106E-0D33-929A-3DFE-F3AD260F7B8D}"/>
          </ac:picMkLst>
        </pc:picChg>
        <pc:picChg chg="del">
          <ac:chgData name="O'Toole, Paddy" userId="S::potoole@ic.ac.uk::b66ecc98-eaf1-4150-835f-9fb8412d8417" providerId="AD" clId="Web-{D5AE94C9-AE27-C56D-0175-A07759B8AB34}" dt="2022-09-12T06:49:15.255" v="223"/>
          <ac:picMkLst>
            <pc:docMk/>
            <pc:sldMk cId="780137699" sldId="357"/>
            <ac:picMk id="6" creationId="{67AE8D7E-B2D4-BC1A-1F7E-426FF339EA5D}"/>
          </ac:picMkLst>
        </pc:picChg>
        <pc:picChg chg="add del mod">
          <ac:chgData name="O'Toole, Paddy" userId="S::potoole@ic.ac.uk::b66ecc98-eaf1-4150-835f-9fb8412d8417" providerId="AD" clId="Web-{D5AE94C9-AE27-C56D-0175-A07759B8AB34}" dt="2022-09-12T06:50:07.912" v="236"/>
          <ac:picMkLst>
            <pc:docMk/>
            <pc:sldMk cId="780137699" sldId="357"/>
            <ac:picMk id="7" creationId="{D13F692B-E663-FD1A-97AD-9CE45EC771A9}"/>
          </ac:picMkLst>
        </pc:picChg>
        <pc:picChg chg="add del mod">
          <ac:chgData name="O'Toole, Paddy" userId="S::potoole@ic.ac.uk::b66ecc98-eaf1-4150-835f-9fb8412d8417" providerId="AD" clId="Web-{D5AE94C9-AE27-C56D-0175-A07759B8AB34}" dt="2022-09-12T06:50:19.350" v="240"/>
          <ac:picMkLst>
            <pc:docMk/>
            <pc:sldMk cId="780137699" sldId="357"/>
            <ac:picMk id="8" creationId="{18237568-CB4C-DFD9-8B50-A5C433C77987}"/>
          </ac:picMkLst>
        </pc:picChg>
        <pc:picChg chg="add del mod">
          <ac:chgData name="O'Toole, Paddy" userId="S::potoole@ic.ac.uk::b66ecc98-eaf1-4150-835f-9fb8412d8417" providerId="AD" clId="Web-{D5AE94C9-AE27-C56D-0175-A07759B8AB34}" dt="2022-09-12T06:53:01.744" v="244"/>
          <ac:picMkLst>
            <pc:docMk/>
            <pc:sldMk cId="780137699" sldId="357"/>
            <ac:picMk id="9" creationId="{D45D6D4D-8FA5-7D36-31D5-E6B949D7F93A}"/>
          </ac:picMkLst>
        </pc:picChg>
        <pc:picChg chg="add mod">
          <ac:chgData name="O'Toole, Paddy" userId="S::potoole@ic.ac.uk::b66ecc98-eaf1-4150-835f-9fb8412d8417" providerId="AD" clId="Web-{D5AE94C9-AE27-C56D-0175-A07759B8AB34}" dt="2022-09-12T06:54:15.198" v="254" actId="14100"/>
          <ac:picMkLst>
            <pc:docMk/>
            <pc:sldMk cId="780137699" sldId="357"/>
            <ac:picMk id="10" creationId="{1C9B93B0-1AA3-EA4B-8AC6-C0C78834A325}"/>
          </ac:picMkLst>
        </pc:picChg>
        <pc:picChg chg="add mod">
          <ac:chgData name="O'Toole, Paddy" userId="S::potoole@ic.ac.uk::b66ecc98-eaf1-4150-835f-9fb8412d8417" providerId="AD" clId="Web-{D5AE94C9-AE27-C56D-0175-A07759B8AB34}" dt="2022-09-12T06:54:22.042" v="255" actId="1076"/>
          <ac:picMkLst>
            <pc:docMk/>
            <pc:sldMk cId="780137699" sldId="357"/>
            <ac:picMk id="11" creationId="{10DEE5FD-8F8F-5D13-0C3A-3161068EB0CE}"/>
          </ac:picMkLst>
        </pc:picChg>
      </pc:sldChg>
      <pc:sldChg chg="addSp delSp modSp add del replId">
        <pc:chgData name="O'Toole, Paddy" userId="S::potoole@ic.ac.uk::b66ecc98-eaf1-4150-835f-9fb8412d8417" providerId="AD" clId="Web-{D5AE94C9-AE27-C56D-0175-A07759B8AB34}" dt="2022-09-12T07:20:34.856" v="663"/>
        <pc:sldMkLst>
          <pc:docMk/>
          <pc:sldMk cId="1845531668" sldId="358"/>
        </pc:sldMkLst>
        <pc:picChg chg="add mod">
          <ac:chgData name="O'Toole, Paddy" userId="S::potoole@ic.ac.uk::b66ecc98-eaf1-4150-835f-9fb8412d8417" providerId="AD" clId="Web-{D5AE94C9-AE27-C56D-0175-A07759B8AB34}" dt="2022-09-12T06:56:11.154" v="271" actId="1076"/>
          <ac:picMkLst>
            <pc:docMk/>
            <pc:sldMk cId="1845531668" sldId="358"/>
            <ac:picMk id="3" creationId="{69CA1451-CE14-351C-9669-C0EBD2A87554}"/>
          </ac:picMkLst>
        </pc:picChg>
        <pc:picChg chg="add mod">
          <ac:chgData name="O'Toole, Paddy" userId="S::potoole@ic.ac.uk::b66ecc98-eaf1-4150-835f-9fb8412d8417" providerId="AD" clId="Web-{D5AE94C9-AE27-C56D-0175-A07759B8AB34}" dt="2022-09-12T06:56:13.716" v="272" actId="1076"/>
          <ac:picMkLst>
            <pc:docMk/>
            <pc:sldMk cId="1845531668" sldId="358"/>
            <ac:picMk id="4" creationId="{CC4BC7AB-6006-DCF0-0846-6FD36C6780B1}"/>
          </ac:picMkLst>
        </pc:picChg>
        <pc:picChg chg="del">
          <ac:chgData name="O'Toole, Paddy" userId="S::potoole@ic.ac.uk::b66ecc98-eaf1-4150-835f-9fb8412d8417" providerId="AD" clId="Web-{D5AE94C9-AE27-C56D-0175-A07759B8AB34}" dt="2022-09-12T06:55:08.246" v="258"/>
          <ac:picMkLst>
            <pc:docMk/>
            <pc:sldMk cId="1845531668" sldId="358"/>
            <ac:picMk id="10" creationId="{1C9B93B0-1AA3-EA4B-8AC6-C0C78834A325}"/>
          </ac:picMkLst>
        </pc:picChg>
        <pc:picChg chg="del">
          <ac:chgData name="O'Toole, Paddy" userId="S::potoole@ic.ac.uk::b66ecc98-eaf1-4150-835f-9fb8412d8417" providerId="AD" clId="Web-{D5AE94C9-AE27-C56D-0175-A07759B8AB34}" dt="2022-09-12T06:55:58.529" v="265"/>
          <ac:picMkLst>
            <pc:docMk/>
            <pc:sldMk cId="1845531668" sldId="358"/>
            <ac:picMk id="11" creationId="{10DEE5FD-8F8F-5D13-0C3A-3161068EB0CE}"/>
          </ac:picMkLst>
        </pc:picChg>
      </pc:sldChg>
      <pc:sldChg chg="addSp delSp modSp add replId">
        <pc:chgData name="O'Toole, Paddy" userId="S::potoole@ic.ac.uk::b66ecc98-eaf1-4150-835f-9fb8412d8417" providerId="AD" clId="Web-{D5AE94C9-AE27-C56D-0175-A07759B8AB34}" dt="2022-09-12T07:23:07.281" v="692" actId="1076"/>
        <pc:sldMkLst>
          <pc:docMk/>
          <pc:sldMk cId="3605151875" sldId="359"/>
        </pc:sldMkLst>
        <pc:picChg chg="del">
          <ac:chgData name="O'Toole, Paddy" userId="S::potoole@ic.ac.uk::b66ecc98-eaf1-4150-835f-9fb8412d8417" providerId="AD" clId="Web-{D5AE94C9-AE27-C56D-0175-A07759B8AB34}" dt="2022-09-12T07:21:16.638" v="666"/>
          <ac:picMkLst>
            <pc:docMk/>
            <pc:sldMk cId="3605151875" sldId="359"/>
            <ac:picMk id="3" creationId="{69CA1451-CE14-351C-9669-C0EBD2A87554}"/>
          </ac:picMkLst>
        </pc:picChg>
        <pc:picChg chg="del mod">
          <ac:chgData name="O'Toole, Paddy" userId="S::potoole@ic.ac.uk::b66ecc98-eaf1-4150-835f-9fb8412d8417" providerId="AD" clId="Web-{D5AE94C9-AE27-C56D-0175-A07759B8AB34}" dt="2022-09-12T07:21:38.232" v="673"/>
          <ac:picMkLst>
            <pc:docMk/>
            <pc:sldMk cId="3605151875" sldId="359"/>
            <ac:picMk id="4" creationId="{CC4BC7AB-6006-DCF0-0846-6FD36C6780B1}"/>
          </ac:picMkLst>
        </pc:picChg>
        <pc:picChg chg="add del mod">
          <ac:chgData name="O'Toole, Paddy" userId="S::potoole@ic.ac.uk::b66ecc98-eaf1-4150-835f-9fb8412d8417" providerId="AD" clId="Web-{D5AE94C9-AE27-C56D-0175-A07759B8AB34}" dt="2022-09-12T07:22:05.655" v="676"/>
          <ac:picMkLst>
            <pc:docMk/>
            <pc:sldMk cId="3605151875" sldId="359"/>
            <ac:picMk id="5" creationId="{118A5906-E060-21E5-1131-BF1B682FEDD0}"/>
          </ac:picMkLst>
        </pc:picChg>
        <pc:picChg chg="add del mod">
          <ac:chgData name="O'Toole, Paddy" userId="S::potoole@ic.ac.uk::b66ecc98-eaf1-4150-835f-9fb8412d8417" providerId="AD" clId="Web-{D5AE94C9-AE27-C56D-0175-A07759B8AB34}" dt="2022-09-12T07:22:56.125" v="688"/>
          <ac:picMkLst>
            <pc:docMk/>
            <pc:sldMk cId="3605151875" sldId="359"/>
            <ac:picMk id="6" creationId="{18F50ED3-B36A-4EF4-F138-3E5668DDEAD9}"/>
          </ac:picMkLst>
        </pc:picChg>
        <pc:picChg chg="add del mod">
          <ac:chgData name="O'Toole, Paddy" userId="S::potoole@ic.ac.uk::b66ecc98-eaf1-4150-835f-9fb8412d8417" providerId="AD" clId="Web-{D5AE94C9-AE27-C56D-0175-A07759B8AB34}" dt="2022-09-12T07:22:39.734" v="680"/>
          <ac:picMkLst>
            <pc:docMk/>
            <pc:sldMk cId="3605151875" sldId="359"/>
            <ac:picMk id="7" creationId="{C1C27383-7B14-153E-C901-1C0924C0A973}"/>
          </ac:picMkLst>
        </pc:picChg>
        <pc:picChg chg="add mod">
          <ac:chgData name="O'Toole, Paddy" userId="S::potoole@ic.ac.uk::b66ecc98-eaf1-4150-835f-9fb8412d8417" providerId="AD" clId="Web-{D5AE94C9-AE27-C56D-0175-A07759B8AB34}" dt="2022-09-12T07:23:05.375" v="691" actId="1076"/>
          <ac:picMkLst>
            <pc:docMk/>
            <pc:sldMk cId="3605151875" sldId="359"/>
            <ac:picMk id="8" creationId="{3948971C-57D3-B63F-83C2-9A999CB60A29}"/>
          </ac:picMkLst>
        </pc:picChg>
        <pc:picChg chg="add mod">
          <ac:chgData name="O'Toole, Paddy" userId="S::potoole@ic.ac.uk::b66ecc98-eaf1-4150-835f-9fb8412d8417" providerId="AD" clId="Web-{D5AE94C9-AE27-C56D-0175-A07759B8AB34}" dt="2022-09-12T07:23:07.281" v="692" actId="1076"/>
          <ac:picMkLst>
            <pc:docMk/>
            <pc:sldMk cId="3605151875" sldId="359"/>
            <ac:picMk id="9" creationId="{FBC003CD-D8D6-7A03-2FEB-CEB60353DD00}"/>
          </ac:picMkLst>
        </pc:picChg>
      </pc:sldChg>
      <pc:sldChg chg="addSp delSp modSp add replId">
        <pc:chgData name="O'Toole, Paddy" userId="S::potoole@ic.ac.uk::b66ecc98-eaf1-4150-835f-9fb8412d8417" providerId="AD" clId="Web-{D5AE94C9-AE27-C56D-0175-A07759B8AB34}" dt="2022-09-12T06:57:34.577" v="284" actId="14100"/>
        <pc:sldMkLst>
          <pc:docMk/>
          <pc:sldMk cId="1619960945" sldId="360"/>
        </pc:sldMkLst>
        <pc:picChg chg="add mod">
          <ac:chgData name="O'Toole, Paddy" userId="S::potoole@ic.ac.uk::b66ecc98-eaf1-4150-835f-9fb8412d8417" providerId="AD" clId="Web-{D5AE94C9-AE27-C56D-0175-A07759B8AB34}" dt="2022-09-12T06:57:34.577" v="284" actId="14100"/>
          <ac:picMkLst>
            <pc:docMk/>
            <pc:sldMk cId="1619960945" sldId="360"/>
            <ac:picMk id="3" creationId="{30DB09F4-2447-0E3D-78B6-62862424193A}"/>
          </ac:picMkLst>
        </pc:picChg>
        <pc:picChg chg="del">
          <ac:chgData name="O'Toole, Paddy" userId="S::potoole@ic.ac.uk::b66ecc98-eaf1-4150-835f-9fb8412d8417" providerId="AD" clId="Web-{D5AE94C9-AE27-C56D-0175-A07759B8AB34}" dt="2022-09-12T06:57:00.780" v="277"/>
          <ac:picMkLst>
            <pc:docMk/>
            <pc:sldMk cId="1619960945" sldId="360"/>
            <ac:picMk id="1030" creationId="{6D07A630-924F-A41C-37C8-27CCD4536556}"/>
          </ac:picMkLst>
        </pc:picChg>
      </pc:sldChg>
      <pc:sldChg chg="addSp delSp modSp add del replId">
        <pc:chgData name="O'Toole, Paddy" userId="S::potoole@ic.ac.uk::b66ecc98-eaf1-4150-835f-9fb8412d8417" providerId="AD" clId="Web-{D5AE94C9-AE27-C56D-0175-A07759B8AB34}" dt="2022-09-12T08:16:04.799" v="697"/>
        <pc:sldMkLst>
          <pc:docMk/>
          <pc:sldMk cId="4258891112" sldId="361"/>
        </pc:sldMkLst>
        <pc:picChg chg="add mod">
          <ac:chgData name="O'Toole, Paddy" userId="S::potoole@ic.ac.uk::b66ecc98-eaf1-4150-835f-9fb8412d8417" providerId="AD" clId="Web-{D5AE94C9-AE27-C56D-0175-A07759B8AB34}" dt="2022-09-12T06:58:20.672" v="292" actId="14100"/>
          <ac:picMkLst>
            <pc:docMk/>
            <pc:sldMk cId="4258891112" sldId="361"/>
            <ac:picMk id="3" creationId="{0BF896FF-F0C9-B314-CF24-A7785A7390A6}"/>
          </ac:picMkLst>
        </pc:picChg>
        <pc:picChg chg="del">
          <ac:chgData name="O'Toole, Paddy" userId="S::potoole@ic.ac.uk::b66ecc98-eaf1-4150-835f-9fb8412d8417" providerId="AD" clId="Web-{D5AE94C9-AE27-C56D-0175-A07759B8AB34}" dt="2022-09-12T06:58:06.766" v="287"/>
          <ac:picMkLst>
            <pc:docMk/>
            <pc:sldMk cId="4258891112" sldId="361"/>
            <ac:picMk id="4" creationId="{A2CEE744-9FC5-59FC-BD01-50AB7136111D}"/>
          </ac:picMkLst>
        </pc:picChg>
      </pc:sldChg>
      <pc:sldChg chg="addSp delSp modSp add replId">
        <pc:chgData name="O'Toole, Paddy" userId="S::potoole@ic.ac.uk::b66ecc98-eaf1-4150-835f-9fb8412d8417" providerId="AD" clId="Web-{D5AE94C9-AE27-C56D-0175-A07759B8AB34}" dt="2022-09-12T07:01:22.598" v="310" actId="1076"/>
        <pc:sldMkLst>
          <pc:docMk/>
          <pc:sldMk cId="1912779405" sldId="362"/>
        </pc:sldMkLst>
        <pc:spChg chg="add del mod">
          <ac:chgData name="O'Toole, Paddy" userId="S::potoole@ic.ac.uk::b66ecc98-eaf1-4150-835f-9fb8412d8417" providerId="AD" clId="Web-{D5AE94C9-AE27-C56D-0175-A07759B8AB34}" dt="2022-09-12T07:00:31.237" v="302"/>
          <ac:spMkLst>
            <pc:docMk/>
            <pc:sldMk cId="1912779405" sldId="362"/>
            <ac:spMk id="4" creationId="{23576DBA-E6DF-7800-74E4-4992B596EB13}"/>
          </ac:spMkLst>
        </pc:spChg>
        <pc:picChg chg="add mod ord modCrop">
          <ac:chgData name="O'Toole, Paddy" userId="S::potoole@ic.ac.uk::b66ecc98-eaf1-4150-835f-9fb8412d8417" providerId="AD" clId="Web-{D5AE94C9-AE27-C56D-0175-A07759B8AB34}" dt="2022-09-12T07:01:22.598" v="310" actId="1076"/>
          <ac:picMkLst>
            <pc:docMk/>
            <pc:sldMk cId="1912779405" sldId="362"/>
            <ac:picMk id="5" creationId="{75B6BDA0-4CED-61DB-E2EE-70C07FEF75F9}"/>
          </ac:picMkLst>
        </pc:picChg>
        <pc:picChg chg="del">
          <ac:chgData name="O'Toole, Paddy" userId="S::potoole@ic.ac.uk::b66ecc98-eaf1-4150-835f-9fb8412d8417" providerId="AD" clId="Web-{D5AE94C9-AE27-C56D-0175-A07759B8AB34}" dt="2022-09-12T07:00:23.550" v="301"/>
          <ac:picMkLst>
            <pc:docMk/>
            <pc:sldMk cId="1912779405" sldId="362"/>
            <ac:picMk id="9" creationId="{2826AEC6-B78D-6373-E74A-673F03DFDCCC}"/>
          </ac:picMkLst>
        </pc:picChg>
      </pc:sldChg>
      <pc:sldChg chg="addSp delSp modSp add del replId">
        <pc:chgData name="O'Toole, Paddy" userId="S::potoole@ic.ac.uk::b66ecc98-eaf1-4150-835f-9fb8412d8417" providerId="AD" clId="Web-{D5AE94C9-AE27-C56D-0175-A07759B8AB34}" dt="2022-09-12T07:08:34.747" v="399"/>
        <pc:sldMkLst>
          <pc:docMk/>
          <pc:sldMk cId="3716240487" sldId="363"/>
        </pc:sldMkLst>
        <pc:spChg chg="mod">
          <ac:chgData name="O'Toole, Paddy" userId="S::potoole@ic.ac.uk::b66ecc98-eaf1-4150-835f-9fb8412d8417" providerId="AD" clId="Web-{D5AE94C9-AE27-C56D-0175-A07759B8AB34}" dt="2022-09-12T07:05:31.462" v="355" actId="20577"/>
          <ac:spMkLst>
            <pc:docMk/>
            <pc:sldMk cId="3716240487" sldId="363"/>
            <ac:spMk id="7" creationId="{4007DB59-F712-456E-9D33-D8E2D8171CFB}"/>
          </ac:spMkLst>
        </pc:spChg>
        <pc:picChg chg="add mod">
          <ac:chgData name="O'Toole, Paddy" userId="S::potoole@ic.ac.uk::b66ecc98-eaf1-4150-835f-9fb8412d8417" providerId="AD" clId="Web-{D5AE94C9-AE27-C56D-0175-A07759B8AB34}" dt="2022-09-12T07:05:10.352" v="340" actId="14100"/>
          <ac:picMkLst>
            <pc:docMk/>
            <pc:sldMk cId="3716240487" sldId="363"/>
            <ac:picMk id="3" creationId="{07C03698-F5F4-C0E6-37F9-B96AE05291D8}"/>
          </ac:picMkLst>
        </pc:picChg>
        <pc:picChg chg="del">
          <ac:chgData name="O'Toole, Paddy" userId="S::potoole@ic.ac.uk::b66ecc98-eaf1-4150-835f-9fb8412d8417" providerId="AD" clId="Web-{D5AE94C9-AE27-C56D-0175-A07759B8AB34}" dt="2022-09-12T07:03:04.866" v="324"/>
          <ac:picMkLst>
            <pc:docMk/>
            <pc:sldMk cId="3716240487" sldId="363"/>
            <ac:picMk id="4" creationId="{2D77482F-BD2E-7296-1621-8AF26B2F415C}"/>
          </ac:picMkLst>
        </pc:picChg>
      </pc:sldChg>
      <pc:sldChg chg="modSp add del replId">
        <pc:chgData name="O'Toole, Paddy" userId="S::potoole@ic.ac.uk::b66ecc98-eaf1-4150-835f-9fb8412d8417" providerId="AD" clId="Web-{D5AE94C9-AE27-C56D-0175-A07759B8AB34}" dt="2022-09-12T07:11:10.922" v="434"/>
        <pc:sldMkLst>
          <pc:docMk/>
          <pc:sldMk cId="715937367" sldId="364"/>
        </pc:sldMkLst>
        <pc:spChg chg="mod">
          <ac:chgData name="O'Toole, Paddy" userId="S::potoole@ic.ac.uk::b66ecc98-eaf1-4150-835f-9fb8412d8417" providerId="AD" clId="Web-{D5AE94C9-AE27-C56D-0175-A07759B8AB34}" dt="2022-09-12T07:08:28.435" v="396" actId="20577"/>
          <ac:spMkLst>
            <pc:docMk/>
            <pc:sldMk cId="715937367" sldId="364"/>
            <ac:spMk id="7" creationId="{4007DB59-F712-456E-9D33-D8E2D8171CFB}"/>
          </ac:spMkLst>
        </pc:spChg>
      </pc:sldChg>
      <pc:sldChg chg="addSp delSp modSp add del replId">
        <pc:chgData name="O'Toole, Paddy" userId="S::potoole@ic.ac.uk::b66ecc98-eaf1-4150-835f-9fb8412d8417" providerId="AD" clId="Web-{D5AE94C9-AE27-C56D-0175-A07759B8AB34}" dt="2022-09-12T07:11:01.782" v="432"/>
        <pc:sldMkLst>
          <pc:docMk/>
          <pc:sldMk cId="2431907644" sldId="365"/>
        </pc:sldMkLst>
        <pc:spChg chg="mod">
          <ac:chgData name="O'Toole, Paddy" userId="S::potoole@ic.ac.uk::b66ecc98-eaf1-4150-835f-9fb8412d8417" providerId="AD" clId="Web-{D5AE94C9-AE27-C56D-0175-A07759B8AB34}" dt="2022-09-12T07:08:40.326" v="405" actId="20577"/>
          <ac:spMkLst>
            <pc:docMk/>
            <pc:sldMk cId="2431907644" sldId="365"/>
            <ac:spMk id="7" creationId="{4007DB59-F712-456E-9D33-D8E2D8171CFB}"/>
          </ac:spMkLst>
        </pc:spChg>
        <pc:picChg chg="add del">
          <ac:chgData name="O'Toole, Paddy" userId="S::potoole@ic.ac.uk::b66ecc98-eaf1-4150-835f-9fb8412d8417" providerId="AD" clId="Web-{D5AE94C9-AE27-C56D-0175-A07759B8AB34}" dt="2022-09-12T07:10:24.187" v="423"/>
          <ac:picMkLst>
            <pc:docMk/>
            <pc:sldMk cId="2431907644" sldId="365"/>
            <ac:picMk id="3" creationId="{A74DC3B0-F3F0-4CF5-67AD-B9D8C85F029F}"/>
          </ac:picMkLst>
        </pc:picChg>
        <pc:picChg chg="add del mod">
          <ac:chgData name="O'Toole, Paddy" userId="S::potoole@ic.ac.uk::b66ecc98-eaf1-4150-835f-9fb8412d8417" providerId="AD" clId="Web-{D5AE94C9-AE27-C56D-0175-A07759B8AB34}" dt="2022-09-12T07:10:18.796" v="422"/>
          <ac:picMkLst>
            <pc:docMk/>
            <pc:sldMk cId="2431907644" sldId="365"/>
            <ac:picMk id="4" creationId="{352BAAA0-ABD7-9E1F-6DFE-7865FF615600}"/>
          </ac:picMkLst>
        </pc:picChg>
      </pc:sldChg>
      <pc:sldChg chg="addSp delSp modSp add replId">
        <pc:chgData name="O'Toole, Paddy" userId="S::potoole@ic.ac.uk::b66ecc98-eaf1-4150-835f-9fb8412d8417" providerId="AD" clId="Web-{D5AE94C9-AE27-C56D-0175-A07759B8AB34}" dt="2022-09-12T07:18:19.134" v="653" actId="20577"/>
        <pc:sldMkLst>
          <pc:docMk/>
          <pc:sldMk cId="1338086223" sldId="366"/>
        </pc:sldMkLst>
        <pc:spChg chg="mod">
          <ac:chgData name="O'Toole, Paddy" userId="S::potoole@ic.ac.uk::b66ecc98-eaf1-4150-835f-9fb8412d8417" providerId="AD" clId="Web-{D5AE94C9-AE27-C56D-0175-A07759B8AB34}" dt="2022-09-12T07:18:19.134" v="653" actId="20577"/>
          <ac:spMkLst>
            <pc:docMk/>
            <pc:sldMk cId="1338086223" sldId="366"/>
            <ac:spMk id="7" creationId="{4007DB59-F712-456E-9D33-D8E2D8171CFB}"/>
          </ac:spMkLst>
        </pc:spChg>
        <pc:picChg chg="del">
          <ac:chgData name="O'Toole, Paddy" userId="S::potoole@ic.ac.uk::b66ecc98-eaf1-4150-835f-9fb8412d8417" providerId="AD" clId="Web-{D5AE94C9-AE27-C56D-0175-A07759B8AB34}" dt="2022-09-12T07:11:49.892" v="447"/>
          <ac:picMkLst>
            <pc:docMk/>
            <pc:sldMk cId="1338086223" sldId="366"/>
            <ac:picMk id="3" creationId="{07C03698-F5F4-C0E6-37F9-B96AE05291D8}"/>
          </ac:picMkLst>
        </pc:picChg>
        <pc:picChg chg="add mod">
          <ac:chgData name="O'Toole, Paddy" userId="S::potoole@ic.ac.uk::b66ecc98-eaf1-4150-835f-9fb8412d8417" providerId="AD" clId="Web-{D5AE94C9-AE27-C56D-0175-A07759B8AB34}" dt="2022-09-12T07:11:56.814" v="451" actId="14100"/>
          <ac:picMkLst>
            <pc:docMk/>
            <pc:sldMk cId="1338086223" sldId="366"/>
            <ac:picMk id="4" creationId="{01C3445B-CCC3-239C-6B23-299D92B86EF6}"/>
          </ac:picMkLst>
        </pc:picChg>
      </pc:sldChg>
      <pc:sldChg chg="modSp add replId">
        <pc:chgData name="O'Toole, Paddy" userId="S::potoole@ic.ac.uk::b66ecc98-eaf1-4150-835f-9fb8412d8417" providerId="AD" clId="Web-{D5AE94C9-AE27-C56D-0175-A07759B8AB34}" dt="2022-09-12T07:11:44.564" v="442" actId="20577"/>
        <pc:sldMkLst>
          <pc:docMk/>
          <pc:sldMk cId="555133945" sldId="367"/>
        </pc:sldMkLst>
        <pc:spChg chg="mod">
          <ac:chgData name="O'Toole, Paddy" userId="S::potoole@ic.ac.uk::b66ecc98-eaf1-4150-835f-9fb8412d8417" providerId="AD" clId="Web-{D5AE94C9-AE27-C56D-0175-A07759B8AB34}" dt="2022-09-12T07:11:44.564" v="442" actId="20577"/>
          <ac:spMkLst>
            <pc:docMk/>
            <pc:sldMk cId="555133945" sldId="367"/>
            <ac:spMk id="7" creationId="{4007DB59-F712-456E-9D33-D8E2D8171CFB}"/>
          </ac:spMkLst>
        </pc:spChg>
      </pc:sldChg>
      <pc:sldChg chg="add del">
        <pc:chgData name="O'Toole, Paddy" userId="S::potoole@ic.ac.uk::b66ecc98-eaf1-4150-835f-9fb8412d8417" providerId="AD" clId="Web-{D5AE94C9-AE27-C56D-0175-A07759B8AB34}" dt="2022-09-12T07:09:31.514" v="419"/>
        <pc:sldMkLst>
          <pc:docMk/>
          <pc:sldMk cId="1756432351" sldId="367"/>
        </pc:sldMkLst>
      </pc:sldChg>
      <pc:sldChg chg="add del">
        <pc:chgData name="O'Toole, Paddy" userId="S::potoole@ic.ac.uk::b66ecc98-eaf1-4150-835f-9fb8412d8417" providerId="AD" clId="Web-{D5AE94C9-AE27-C56D-0175-A07759B8AB34}" dt="2022-09-12T07:23:08.828" v="693"/>
        <pc:sldMkLst>
          <pc:docMk/>
          <pc:sldMk cId="556867512" sldId="368"/>
        </pc:sldMkLst>
      </pc:sldChg>
      <pc:sldChg chg="addSp delSp modSp add del replId">
        <pc:chgData name="O'Toole, Paddy" userId="S::potoole@ic.ac.uk::b66ecc98-eaf1-4150-835f-9fb8412d8417" providerId="AD" clId="Web-{D5AE94C9-AE27-C56D-0175-A07759B8AB34}" dt="2022-09-12T07:17:55.478" v="647"/>
        <pc:sldMkLst>
          <pc:docMk/>
          <pc:sldMk cId="1348083578" sldId="368"/>
        </pc:sldMkLst>
        <pc:spChg chg="mod">
          <ac:chgData name="O'Toole, Paddy" userId="S::potoole@ic.ac.uk::b66ecc98-eaf1-4150-835f-9fb8412d8417" providerId="AD" clId="Web-{D5AE94C9-AE27-C56D-0175-A07759B8AB34}" dt="2022-09-12T07:17:17.102" v="638" actId="20577"/>
          <ac:spMkLst>
            <pc:docMk/>
            <pc:sldMk cId="1348083578" sldId="368"/>
            <ac:spMk id="7" creationId="{8BE34E98-18B4-4ED4-AB72-5932C97DC26B}"/>
          </ac:spMkLst>
        </pc:spChg>
        <pc:spChg chg="mod">
          <ac:chgData name="O'Toole, Paddy" userId="S::potoole@ic.ac.uk::b66ecc98-eaf1-4150-835f-9fb8412d8417" providerId="AD" clId="Web-{D5AE94C9-AE27-C56D-0175-A07759B8AB34}" dt="2022-09-12T07:14:17.817" v="462" actId="20577"/>
          <ac:spMkLst>
            <pc:docMk/>
            <pc:sldMk cId="1348083578" sldId="368"/>
            <ac:spMk id="8" creationId="{237F8C1D-3F49-FB40-FDFE-27DF8D92BECE}"/>
          </ac:spMkLst>
        </pc:spChg>
        <pc:picChg chg="add del mod">
          <ac:chgData name="O'Toole, Paddy" userId="S::potoole@ic.ac.uk::b66ecc98-eaf1-4150-835f-9fb8412d8417" providerId="AD" clId="Web-{D5AE94C9-AE27-C56D-0175-A07759B8AB34}" dt="2022-09-12T07:16:30.898" v="628"/>
          <ac:picMkLst>
            <pc:docMk/>
            <pc:sldMk cId="1348083578" sldId="368"/>
            <ac:picMk id="2" creationId="{91A1492F-00CB-AFC3-8677-94C0FC6ECA09}"/>
          </ac:picMkLst>
        </pc:picChg>
        <pc:picChg chg="add mod">
          <ac:chgData name="O'Toole, Paddy" userId="S::potoole@ic.ac.uk::b66ecc98-eaf1-4150-835f-9fb8412d8417" providerId="AD" clId="Web-{D5AE94C9-AE27-C56D-0175-A07759B8AB34}" dt="2022-09-12T07:17:09.477" v="636" actId="14100"/>
          <ac:picMkLst>
            <pc:docMk/>
            <pc:sldMk cId="1348083578" sldId="368"/>
            <ac:picMk id="3" creationId="{BD92D18D-ACF7-2074-4203-F027092B0867}"/>
          </ac:picMkLst>
        </pc:picChg>
        <pc:picChg chg="del">
          <ac:chgData name="O'Toole, Paddy" userId="S::potoole@ic.ac.uk::b66ecc98-eaf1-4150-835f-9fb8412d8417" providerId="AD" clId="Web-{D5AE94C9-AE27-C56D-0175-A07759B8AB34}" dt="2022-09-12T07:13:35.769" v="457"/>
          <ac:picMkLst>
            <pc:docMk/>
            <pc:sldMk cId="1348083578" sldId="368"/>
            <ac:picMk id="10" creationId="{2C152316-61AD-4F33-CE05-04763A18CE3C}"/>
          </ac:picMkLst>
        </pc:picChg>
      </pc:sldChg>
      <pc:sldChg chg="add">
        <pc:chgData name="O'Toole, Paddy" userId="S::potoole@ic.ac.uk::b66ecc98-eaf1-4150-835f-9fb8412d8417" providerId="AD" clId="Web-{D5AE94C9-AE27-C56D-0175-A07759B8AB34}" dt="2022-09-12T08:15:47.922" v="694"/>
        <pc:sldMkLst>
          <pc:docMk/>
          <pc:sldMk cId="1715245167" sldId="368"/>
        </pc:sldMkLst>
      </pc:sldChg>
      <pc:sldChg chg="add del replId">
        <pc:chgData name="O'Toole, Paddy" userId="S::potoole@ic.ac.uk::b66ecc98-eaf1-4150-835f-9fb8412d8417" providerId="AD" clId="Web-{D5AE94C9-AE27-C56D-0175-A07759B8AB34}" dt="2022-09-12T07:16:33.710" v="630"/>
        <pc:sldMkLst>
          <pc:docMk/>
          <pc:sldMk cId="1726510463" sldId="369"/>
        </pc:sldMkLst>
      </pc:sldChg>
      <pc:sldChg chg="add">
        <pc:chgData name="O'Toole, Paddy" userId="S::potoole@ic.ac.uk::b66ecc98-eaf1-4150-835f-9fb8412d8417" providerId="AD" clId="Web-{D5AE94C9-AE27-C56D-0175-A07759B8AB34}" dt="2022-09-12T08:16:03.736" v="696"/>
        <pc:sldMkLst>
          <pc:docMk/>
          <pc:sldMk cId="3766027463" sldId="369"/>
        </pc:sldMkLst>
      </pc:sldChg>
    </pc:docChg>
  </pc:docChgLst>
  <pc:docChgLst>
    <pc:chgData name="Eaton, Jeffrey W" userId="276ea8c0-84f2-403e-ae35-83a79d07a45a" providerId="ADAL" clId="{39057667-5B58-144C-9608-60BA31DE2FC1}"/>
    <pc:docChg chg="custSel modSld">
      <pc:chgData name="Eaton, Jeffrey W" userId="276ea8c0-84f2-403e-ae35-83a79d07a45a" providerId="ADAL" clId="{39057667-5B58-144C-9608-60BA31DE2FC1}" dt="2022-07-19T10:16:05.346" v="34" actId="20577"/>
      <pc:docMkLst>
        <pc:docMk/>
      </pc:docMkLst>
      <pc:sldChg chg="modSp mod">
        <pc:chgData name="Eaton, Jeffrey W" userId="276ea8c0-84f2-403e-ae35-83a79d07a45a" providerId="ADAL" clId="{39057667-5B58-144C-9608-60BA31DE2FC1}" dt="2022-07-19T10:14:41.309" v="3" actId="6549"/>
        <pc:sldMkLst>
          <pc:docMk/>
          <pc:sldMk cId="2992652933" sldId="284"/>
        </pc:sldMkLst>
        <pc:spChg chg="mod">
          <ac:chgData name="Eaton, Jeffrey W" userId="276ea8c0-84f2-403e-ae35-83a79d07a45a" providerId="ADAL" clId="{39057667-5B58-144C-9608-60BA31DE2FC1}" dt="2022-07-19T10:14:41.309" v="3" actId="6549"/>
          <ac:spMkLst>
            <pc:docMk/>
            <pc:sldMk cId="2992652933" sldId="284"/>
            <ac:spMk id="7" creationId="{4007DB59-F712-456E-9D33-D8E2D8171CFB}"/>
          </ac:spMkLst>
        </pc:spChg>
      </pc:sldChg>
      <pc:sldChg chg="modSp mod">
        <pc:chgData name="Eaton, Jeffrey W" userId="276ea8c0-84f2-403e-ae35-83a79d07a45a" providerId="ADAL" clId="{39057667-5B58-144C-9608-60BA31DE2FC1}" dt="2022-07-19T10:16:05.346" v="34" actId="20577"/>
        <pc:sldMkLst>
          <pc:docMk/>
          <pc:sldMk cId="360498833" sldId="297"/>
        </pc:sldMkLst>
        <pc:spChg chg="mod">
          <ac:chgData name="Eaton, Jeffrey W" userId="276ea8c0-84f2-403e-ae35-83a79d07a45a" providerId="ADAL" clId="{39057667-5B58-144C-9608-60BA31DE2FC1}" dt="2022-07-19T10:16:05.346" v="34" actId="20577"/>
          <ac:spMkLst>
            <pc:docMk/>
            <pc:sldMk cId="360498833" sldId="297"/>
            <ac:spMk id="3" creationId="{83468DB7-BD46-A324-D48D-9305AA14DFB2}"/>
          </ac:spMkLst>
        </pc:spChg>
      </pc:sldChg>
      <pc:sldChg chg="modSp mod">
        <pc:chgData name="Eaton, Jeffrey W" userId="276ea8c0-84f2-403e-ae35-83a79d07a45a" providerId="ADAL" clId="{39057667-5B58-144C-9608-60BA31DE2FC1}" dt="2022-07-19T10:14:55.341" v="11" actId="27636"/>
        <pc:sldMkLst>
          <pc:docMk/>
          <pc:sldMk cId="3974546654" sldId="312"/>
        </pc:sldMkLst>
        <pc:spChg chg="mod">
          <ac:chgData name="Eaton, Jeffrey W" userId="276ea8c0-84f2-403e-ae35-83a79d07a45a" providerId="ADAL" clId="{39057667-5B58-144C-9608-60BA31DE2FC1}" dt="2022-07-19T10:14:55.341" v="11" actId="27636"/>
          <ac:spMkLst>
            <pc:docMk/>
            <pc:sldMk cId="3974546654" sldId="312"/>
            <ac:spMk id="7" creationId="{4007DB59-F712-456E-9D33-D8E2D8171CFB}"/>
          </ac:spMkLst>
        </pc:spChg>
      </pc:sldChg>
    </pc:docChg>
  </pc:docChgLst>
  <pc:docChgLst>
    <pc:chgData name="Eaton, Jeffrey W" userId="276ea8c0-84f2-403e-ae35-83a79d07a45a" providerId="ADAL" clId="{52796D1A-D0E9-B640-BF91-5D9BC756C2D3}"/>
    <pc:docChg chg="undo redo custSel addSld delSld modSld sldOrd modMainMaster">
      <pc:chgData name="Eaton, Jeffrey W" userId="276ea8c0-84f2-403e-ae35-83a79d07a45a" providerId="ADAL" clId="{52796D1A-D0E9-B640-BF91-5D9BC756C2D3}" dt="2022-09-12T12:17:47.184" v="6469" actId="2696"/>
      <pc:docMkLst>
        <pc:docMk/>
      </pc:docMkLst>
      <pc:sldChg chg="modSp mod">
        <pc:chgData name="Eaton, Jeffrey W" userId="276ea8c0-84f2-403e-ae35-83a79d07a45a" providerId="ADAL" clId="{52796D1A-D0E9-B640-BF91-5D9BC756C2D3}" dt="2022-09-12T08:35:59.042" v="412" actId="20577"/>
        <pc:sldMkLst>
          <pc:docMk/>
          <pc:sldMk cId="3706955398" sldId="281"/>
        </pc:sldMkLst>
        <pc:spChg chg="mod">
          <ac:chgData name="Eaton, Jeffrey W" userId="276ea8c0-84f2-403e-ae35-83a79d07a45a" providerId="ADAL" clId="{52796D1A-D0E9-B640-BF91-5D9BC756C2D3}" dt="2022-09-12T08:30:28.838" v="203" actId="113"/>
          <ac:spMkLst>
            <pc:docMk/>
            <pc:sldMk cId="3706955398" sldId="281"/>
            <ac:spMk id="4" creationId="{EFCF3CC6-0A4D-F949-86DE-D9AA2DE6132B}"/>
          </ac:spMkLst>
        </pc:spChg>
        <pc:spChg chg="mod">
          <ac:chgData name="Eaton, Jeffrey W" userId="276ea8c0-84f2-403e-ae35-83a79d07a45a" providerId="ADAL" clId="{52796D1A-D0E9-B640-BF91-5D9BC756C2D3}" dt="2022-09-12T08:35:59.042" v="412" actId="20577"/>
          <ac:spMkLst>
            <pc:docMk/>
            <pc:sldMk cId="3706955398" sldId="281"/>
            <ac:spMk id="6" creationId="{B65A6EA4-F426-453A-985E-EDB116C1A5C9}"/>
          </ac:spMkLst>
        </pc:spChg>
      </pc:sldChg>
      <pc:sldChg chg="delSp modSp del mod">
        <pc:chgData name="Eaton, Jeffrey W" userId="276ea8c0-84f2-403e-ae35-83a79d07a45a" providerId="ADAL" clId="{52796D1A-D0E9-B640-BF91-5D9BC756C2D3}" dt="2022-09-12T09:59:39.627" v="2338" actId="2696"/>
        <pc:sldMkLst>
          <pc:docMk/>
          <pc:sldMk cId="360498833" sldId="297"/>
        </pc:sldMkLst>
        <pc:spChg chg="mod">
          <ac:chgData name="Eaton, Jeffrey W" userId="276ea8c0-84f2-403e-ae35-83a79d07a45a" providerId="ADAL" clId="{52796D1A-D0E9-B640-BF91-5D9BC756C2D3}" dt="2022-09-12T09:58:03.449" v="2307" actId="20577"/>
          <ac:spMkLst>
            <pc:docMk/>
            <pc:sldMk cId="360498833" sldId="297"/>
            <ac:spMk id="3" creationId="{83468DB7-BD46-A324-D48D-9305AA14DFB2}"/>
          </ac:spMkLst>
        </pc:spChg>
        <pc:spChg chg="del">
          <ac:chgData name="Eaton, Jeffrey W" userId="276ea8c0-84f2-403e-ae35-83a79d07a45a" providerId="ADAL" clId="{52796D1A-D0E9-B640-BF91-5D9BC756C2D3}" dt="2022-09-12T09:53:21.651" v="2203" actId="478"/>
          <ac:spMkLst>
            <pc:docMk/>
            <pc:sldMk cId="360498833" sldId="297"/>
            <ac:spMk id="5" creationId="{DF8DEF05-04E0-4685-AC2E-7A949FE61155}"/>
          </ac:spMkLst>
        </pc:spChg>
        <pc:picChg chg="mod">
          <ac:chgData name="Eaton, Jeffrey W" userId="276ea8c0-84f2-403e-ae35-83a79d07a45a" providerId="ADAL" clId="{52796D1A-D0E9-B640-BF91-5D9BC756C2D3}" dt="2022-09-12T09:53:30.779" v="2205" actId="14100"/>
          <ac:picMkLst>
            <pc:docMk/>
            <pc:sldMk cId="360498833" sldId="297"/>
            <ac:picMk id="4" creationId="{5E61A97B-9B36-2E73-1F27-F46BAF8E57DF}"/>
          </ac:picMkLst>
        </pc:picChg>
      </pc:sldChg>
      <pc:sldChg chg="modSp mod">
        <pc:chgData name="Eaton, Jeffrey W" userId="276ea8c0-84f2-403e-ae35-83a79d07a45a" providerId="ADAL" clId="{52796D1A-D0E9-B640-BF91-5D9BC756C2D3}" dt="2022-09-12T09:56:08.360" v="2235" actId="14100"/>
        <pc:sldMkLst>
          <pc:docMk/>
          <pc:sldMk cId="1399770037" sldId="298"/>
        </pc:sldMkLst>
        <pc:picChg chg="mod">
          <ac:chgData name="Eaton, Jeffrey W" userId="276ea8c0-84f2-403e-ae35-83a79d07a45a" providerId="ADAL" clId="{52796D1A-D0E9-B640-BF91-5D9BC756C2D3}" dt="2022-09-12T09:56:08.360" v="2235" actId="14100"/>
          <ac:picMkLst>
            <pc:docMk/>
            <pc:sldMk cId="1399770037" sldId="298"/>
            <ac:picMk id="2" creationId="{A1C1F7E8-C9F4-8DC1-D8F1-0F06137AADCF}"/>
          </ac:picMkLst>
        </pc:picChg>
      </pc:sldChg>
      <pc:sldChg chg="modSp mod">
        <pc:chgData name="Eaton, Jeffrey W" userId="276ea8c0-84f2-403e-ae35-83a79d07a45a" providerId="ADAL" clId="{52796D1A-D0E9-B640-BF91-5D9BC756C2D3}" dt="2022-09-12T11:23:18.571" v="4385" actId="27636"/>
        <pc:sldMkLst>
          <pc:docMk/>
          <pc:sldMk cId="2449624913" sldId="307"/>
        </pc:sldMkLst>
        <pc:spChg chg="mod">
          <ac:chgData name="Eaton, Jeffrey W" userId="276ea8c0-84f2-403e-ae35-83a79d07a45a" providerId="ADAL" clId="{52796D1A-D0E9-B640-BF91-5D9BC756C2D3}" dt="2022-09-12T11:23:18.571" v="4385" actId="27636"/>
          <ac:spMkLst>
            <pc:docMk/>
            <pc:sldMk cId="2449624913" sldId="307"/>
            <ac:spMk id="7" creationId="{8BE34E98-18B4-4ED4-AB72-5932C97DC26B}"/>
          </ac:spMkLst>
        </pc:spChg>
      </pc:sldChg>
      <pc:sldChg chg="modSp mod ord">
        <pc:chgData name="Eaton, Jeffrey W" userId="276ea8c0-84f2-403e-ae35-83a79d07a45a" providerId="ADAL" clId="{52796D1A-D0E9-B640-BF91-5D9BC756C2D3}" dt="2022-09-12T11:22:58.468" v="4383" actId="403"/>
        <pc:sldMkLst>
          <pc:docMk/>
          <pc:sldMk cId="350373048" sldId="309"/>
        </pc:sldMkLst>
        <pc:spChg chg="mod">
          <ac:chgData name="Eaton, Jeffrey W" userId="276ea8c0-84f2-403e-ae35-83a79d07a45a" providerId="ADAL" clId="{52796D1A-D0E9-B640-BF91-5D9BC756C2D3}" dt="2022-09-12T11:22:58.468" v="4383" actId="403"/>
          <ac:spMkLst>
            <pc:docMk/>
            <pc:sldMk cId="350373048" sldId="309"/>
            <ac:spMk id="7" creationId="{8BE34E98-18B4-4ED4-AB72-5932C97DC26B}"/>
          </ac:spMkLst>
        </pc:spChg>
        <pc:spChg chg="mod">
          <ac:chgData name="Eaton, Jeffrey W" userId="276ea8c0-84f2-403e-ae35-83a79d07a45a" providerId="ADAL" clId="{52796D1A-D0E9-B640-BF91-5D9BC756C2D3}" dt="2022-09-12T11:22:35.760" v="4380" actId="20577"/>
          <ac:spMkLst>
            <pc:docMk/>
            <pc:sldMk cId="350373048" sldId="309"/>
            <ac:spMk id="9" creationId="{CC98B4A3-5965-F18F-5571-221F6036C091}"/>
          </ac:spMkLst>
        </pc:spChg>
      </pc:sldChg>
      <pc:sldChg chg="del">
        <pc:chgData name="Eaton, Jeffrey W" userId="276ea8c0-84f2-403e-ae35-83a79d07a45a" providerId="ADAL" clId="{52796D1A-D0E9-B640-BF91-5D9BC756C2D3}" dt="2022-09-12T11:26:41.444" v="4523" actId="2696"/>
        <pc:sldMkLst>
          <pc:docMk/>
          <pc:sldMk cId="4046969626" sldId="311"/>
        </pc:sldMkLst>
      </pc:sldChg>
      <pc:sldChg chg="modSp mod">
        <pc:chgData name="Eaton, Jeffrey W" userId="276ea8c0-84f2-403e-ae35-83a79d07a45a" providerId="ADAL" clId="{52796D1A-D0E9-B640-BF91-5D9BC756C2D3}" dt="2022-09-12T10:22:00.420" v="2624" actId="113"/>
        <pc:sldMkLst>
          <pc:docMk/>
          <pc:sldMk cId="3974546654" sldId="312"/>
        </pc:sldMkLst>
        <pc:spChg chg="mod">
          <ac:chgData name="Eaton, Jeffrey W" userId="276ea8c0-84f2-403e-ae35-83a79d07a45a" providerId="ADAL" clId="{52796D1A-D0E9-B640-BF91-5D9BC756C2D3}" dt="2022-09-12T10:22:00.420" v="2624" actId="113"/>
          <ac:spMkLst>
            <pc:docMk/>
            <pc:sldMk cId="3974546654" sldId="312"/>
            <ac:spMk id="7" creationId="{4007DB59-F712-456E-9D33-D8E2D8171CFB}"/>
          </ac:spMkLst>
        </pc:spChg>
      </pc:sldChg>
      <pc:sldChg chg="del">
        <pc:chgData name="Eaton, Jeffrey W" userId="276ea8c0-84f2-403e-ae35-83a79d07a45a" providerId="ADAL" clId="{52796D1A-D0E9-B640-BF91-5D9BC756C2D3}" dt="2022-09-12T11:16:56.897" v="4214" actId="2696"/>
        <pc:sldMkLst>
          <pc:docMk/>
          <pc:sldMk cId="1171740355" sldId="315"/>
        </pc:sldMkLst>
      </pc:sldChg>
      <pc:sldChg chg="add del">
        <pc:chgData name="Eaton, Jeffrey W" userId="276ea8c0-84f2-403e-ae35-83a79d07a45a" providerId="ADAL" clId="{52796D1A-D0E9-B640-BF91-5D9BC756C2D3}" dt="2022-09-12T09:35:00.071" v="2060" actId="2696"/>
        <pc:sldMkLst>
          <pc:docMk/>
          <pc:sldMk cId="3382527753" sldId="316"/>
        </pc:sldMkLst>
      </pc:sldChg>
      <pc:sldChg chg="modSp del mod ord">
        <pc:chgData name="Eaton, Jeffrey W" userId="276ea8c0-84f2-403e-ae35-83a79d07a45a" providerId="ADAL" clId="{52796D1A-D0E9-B640-BF91-5D9BC756C2D3}" dt="2022-09-12T11:39:57.586" v="6262" actId="2696"/>
        <pc:sldMkLst>
          <pc:docMk/>
          <pc:sldMk cId="1252864505" sldId="320"/>
        </pc:sldMkLst>
        <pc:spChg chg="mod">
          <ac:chgData name="Eaton, Jeffrey W" userId="276ea8c0-84f2-403e-ae35-83a79d07a45a" providerId="ADAL" clId="{52796D1A-D0E9-B640-BF91-5D9BC756C2D3}" dt="2022-09-12T10:22:29.268" v="2639" actId="20577"/>
          <ac:spMkLst>
            <pc:docMk/>
            <pc:sldMk cId="1252864505" sldId="320"/>
            <ac:spMk id="2" creationId="{FA7BEAF5-7D03-43F0-B20E-1D99587A8C95}"/>
          </ac:spMkLst>
        </pc:spChg>
      </pc:sldChg>
      <pc:sldChg chg="modSp mod chgLayout">
        <pc:chgData name="Eaton, Jeffrey W" userId="276ea8c0-84f2-403e-ae35-83a79d07a45a" providerId="ADAL" clId="{52796D1A-D0E9-B640-BF91-5D9BC756C2D3}" dt="2022-09-12T08:58:13.703" v="1382" actId="20577"/>
        <pc:sldMkLst>
          <pc:docMk/>
          <pc:sldMk cId="2545824892" sldId="322"/>
        </pc:sldMkLst>
        <pc:spChg chg="mod ord">
          <ac:chgData name="Eaton, Jeffrey W" userId="276ea8c0-84f2-403e-ae35-83a79d07a45a" providerId="ADAL" clId="{52796D1A-D0E9-B640-BF91-5D9BC756C2D3}" dt="2022-09-12T08:47:18.066" v="508" actId="700"/>
          <ac:spMkLst>
            <pc:docMk/>
            <pc:sldMk cId="2545824892" sldId="322"/>
            <ac:spMk id="2" creationId="{D12B8438-BA29-EC48-8B26-850F0F4388E1}"/>
          </ac:spMkLst>
        </pc:spChg>
        <pc:spChg chg="mod ord">
          <ac:chgData name="Eaton, Jeffrey W" userId="276ea8c0-84f2-403e-ae35-83a79d07a45a" providerId="ADAL" clId="{52796D1A-D0E9-B640-BF91-5D9BC756C2D3}" dt="2022-09-12T08:58:13.703" v="1382" actId="20577"/>
          <ac:spMkLst>
            <pc:docMk/>
            <pc:sldMk cId="2545824892" sldId="322"/>
            <ac:spMk id="3" creationId="{EAEFFBEE-4090-7DAA-2FB1-3A900AA9364F}"/>
          </ac:spMkLst>
        </pc:spChg>
      </pc:sldChg>
      <pc:sldChg chg="modSp del mod">
        <pc:chgData name="Eaton, Jeffrey W" userId="276ea8c0-84f2-403e-ae35-83a79d07a45a" providerId="ADAL" clId="{52796D1A-D0E9-B640-BF91-5D9BC756C2D3}" dt="2022-09-12T12:17:47.184" v="6469" actId="2696"/>
        <pc:sldMkLst>
          <pc:docMk/>
          <pc:sldMk cId="526533240" sldId="325"/>
        </pc:sldMkLst>
        <pc:spChg chg="mod">
          <ac:chgData name="Eaton, Jeffrey W" userId="276ea8c0-84f2-403e-ae35-83a79d07a45a" providerId="ADAL" clId="{52796D1A-D0E9-B640-BF91-5D9BC756C2D3}" dt="2022-09-12T08:48:48.171" v="605" actId="27636"/>
          <ac:spMkLst>
            <pc:docMk/>
            <pc:sldMk cId="526533240" sldId="325"/>
            <ac:spMk id="3" creationId="{FDF51DB1-804E-57DB-C4F0-3F60147B2C83}"/>
          </ac:spMkLst>
        </pc:spChg>
      </pc:sldChg>
      <pc:sldChg chg="modSp mod">
        <pc:chgData name="Eaton, Jeffrey W" userId="276ea8c0-84f2-403e-ae35-83a79d07a45a" providerId="ADAL" clId="{52796D1A-D0E9-B640-BF91-5D9BC756C2D3}" dt="2022-09-12T11:26:12.115" v="4520" actId="20577"/>
        <pc:sldMkLst>
          <pc:docMk/>
          <pc:sldMk cId="124278994" sldId="334"/>
        </pc:sldMkLst>
        <pc:spChg chg="mod">
          <ac:chgData name="Eaton, Jeffrey W" userId="276ea8c0-84f2-403e-ae35-83a79d07a45a" providerId="ADAL" clId="{52796D1A-D0E9-B640-BF91-5D9BC756C2D3}" dt="2022-09-12T11:23:50.132" v="4390" actId="1076"/>
          <ac:spMkLst>
            <pc:docMk/>
            <pc:sldMk cId="124278994" sldId="334"/>
            <ac:spMk id="5" creationId="{25D95855-629B-4B89-ABEB-EF664176F0B0}"/>
          </ac:spMkLst>
        </pc:spChg>
        <pc:spChg chg="mod">
          <ac:chgData name="Eaton, Jeffrey W" userId="276ea8c0-84f2-403e-ae35-83a79d07a45a" providerId="ADAL" clId="{52796D1A-D0E9-B640-BF91-5D9BC756C2D3}" dt="2022-09-12T11:26:12.115" v="4520" actId="20577"/>
          <ac:spMkLst>
            <pc:docMk/>
            <pc:sldMk cId="124278994" sldId="334"/>
            <ac:spMk id="7" creationId="{8BE34E98-18B4-4ED4-AB72-5932C97DC26B}"/>
          </ac:spMkLst>
        </pc:spChg>
        <pc:spChg chg="mod">
          <ac:chgData name="Eaton, Jeffrey W" userId="276ea8c0-84f2-403e-ae35-83a79d07a45a" providerId="ADAL" clId="{52796D1A-D0E9-B640-BF91-5D9BC756C2D3}" dt="2022-09-12T11:23:59.373" v="4393" actId="20577"/>
          <ac:spMkLst>
            <pc:docMk/>
            <pc:sldMk cId="124278994" sldId="334"/>
            <ac:spMk id="10" creationId="{A0C1F599-1C9D-AEEF-52D9-CE10FC311774}"/>
          </ac:spMkLst>
        </pc:spChg>
      </pc:sldChg>
      <pc:sldChg chg="del">
        <pc:chgData name="Eaton, Jeffrey W" userId="276ea8c0-84f2-403e-ae35-83a79d07a45a" providerId="ADAL" clId="{52796D1A-D0E9-B640-BF91-5D9BC756C2D3}" dt="2022-09-12T11:26:25.303" v="4521" actId="2696"/>
        <pc:sldMkLst>
          <pc:docMk/>
          <pc:sldMk cId="1183355309" sldId="337"/>
        </pc:sldMkLst>
      </pc:sldChg>
      <pc:sldChg chg="del">
        <pc:chgData name="Eaton, Jeffrey W" userId="276ea8c0-84f2-403e-ae35-83a79d07a45a" providerId="ADAL" clId="{52796D1A-D0E9-B640-BF91-5D9BC756C2D3}" dt="2022-09-12T11:26:39.356" v="4522" actId="2696"/>
        <pc:sldMkLst>
          <pc:docMk/>
          <pc:sldMk cId="1629970435" sldId="338"/>
        </pc:sldMkLst>
      </pc:sldChg>
      <pc:sldChg chg="delSp modSp mod">
        <pc:chgData name="Eaton, Jeffrey W" userId="276ea8c0-84f2-403e-ae35-83a79d07a45a" providerId="ADAL" clId="{52796D1A-D0E9-B640-BF91-5D9BC756C2D3}" dt="2022-09-12T11:00:19.829" v="3552" actId="27636"/>
        <pc:sldMkLst>
          <pc:docMk/>
          <pc:sldMk cId="1606085660" sldId="339"/>
        </pc:sldMkLst>
        <pc:spChg chg="mod">
          <ac:chgData name="Eaton, Jeffrey W" userId="276ea8c0-84f2-403e-ae35-83a79d07a45a" providerId="ADAL" clId="{52796D1A-D0E9-B640-BF91-5D9BC756C2D3}" dt="2022-09-12T11:00:19.829" v="3552" actId="27636"/>
          <ac:spMkLst>
            <pc:docMk/>
            <pc:sldMk cId="1606085660" sldId="339"/>
            <ac:spMk id="7" creationId="{4007DB59-F712-456E-9D33-D8E2D8171CFB}"/>
          </ac:spMkLst>
        </pc:spChg>
        <pc:spChg chg="del mod">
          <ac:chgData name="Eaton, Jeffrey W" userId="276ea8c0-84f2-403e-ae35-83a79d07a45a" providerId="ADAL" clId="{52796D1A-D0E9-B640-BF91-5D9BC756C2D3}" dt="2022-09-12T10:59:51.031" v="3524" actId="478"/>
          <ac:spMkLst>
            <pc:docMk/>
            <pc:sldMk cId="1606085660" sldId="339"/>
            <ac:spMk id="16" creationId="{7D71153A-BC81-A429-5CDA-88102A18A171}"/>
          </ac:spMkLst>
        </pc:spChg>
        <pc:picChg chg="mod">
          <ac:chgData name="Eaton, Jeffrey W" userId="276ea8c0-84f2-403e-ae35-83a79d07a45a" providerId="ADAL" clId="{52796D1A-D0E9-B640-BF91-5D9BC756C2D3}" dt="2022-09-12T10:59:33.991" v="3516" actId="1035"/>
          <ac:picMkLst>
            <pc:docMk/>
            <pc:sldMk cId="1606085660" sldId="339"/>
            <ac:picMk id="13" creationId="{733EFCEC-339C-8351-6967-F6150F703E1D}"/>
          </ac:picMkLst>
        </pc:picChg>
      </pc:sldChg>
      <pc:sldChg chg="delSp modSp mod">
        <pc:chgData name="Eaton, Jeffrey W" userId="276ea8c0-84f2-403e-ae35-83a79d07a45a" providerId="ADAL" clId="{52796D1A-D0E9-B640-BF91-5D9BC756C2D3}" dt="2022-09-12T11:01:30.185" v="3683" actId="1035"/>
        <pc:sldMkLst>
          <pc:docMk/>
          <pc:sldMk cId="1995594105" sldId="342"/>
        </pc:sldMkLst>
        <pc:spChg chg="del">
          <ac:chgData name="Eaton, Jeffrey W" userId="276ea8c0-84f2-403e-ae35-83a79d07a45a" providerId="ADAL" clId="{52796D1A-D0E9-B640-BF91-5D9BC756C2D3}" dt="2022-09-12T09:51:51.772" v="2142" actId="478"/>
          <ac:spMkLst>
            <pc:docMk/>
            <pc:sldMk cId="1995594105" sldId="342"/>
            <ac:spMk id="5" creationId="{32FBD2B4-2DE1-DB78-5870-291B1E521331}"/>
          </ac:spMkLst>
        </pc:spChg>
        <pc:spChg chg="mod">
          <ac:chgData name="Eaton, Jeffrey W" userId="276ea8c0-84f2-403e-ae35-83a79d07a45a" providerId="ADAL" clId="{52796D1A-D0E9-B640-BF91-5D9BC756C2D3}" dt="2022-09-12T11:01:30.185" v="3683" actId="1035"/>
          <ac:spMkLst>
            <pc:docMk/>
            <pc:sldMk cId="1995594105" sldId="342"/>
            <ac:spMk id="7" creationId="{4007DB59-F712-456E-9D33-D8E2D8171CFB}"/>
          </ac:spMkLst>
        </pc:spChg>
        <pc:picChg chg="mod">
          <ac:chgData name="Eaton, Jeffrey W" userId="276ea8c0-84f2-403e-ae35-83a79d07a45a" providerId="ADAL" clId="{52796D1A-D0E9-B640-BF91-5D9BC756C2D3}" dt="2022-09-12T11:00:29.921" v="3558" actId="1035"/>
          <ac:picMkLst>
            <pc:docMk/>
            <pc:sldMk cId="1995594105" sldId="342"/>
            <ac:picMk id="12" creationId="{4BC3B0F4-32E8-04CF-D6C1-86CE83424186}"/>
          </ac:picMkLst>
        </pc:picChg>
      </pc:sldChg>
      <pc:sldChg chg="addSp delSp modSp mod">
        <pc:chgData name="Eaton, Jeffrey W" userId="276ea8c0-84f2-403e-ae35-83a79d07a45a" providerId="ADAL" clId="{52796D1A-D0E9-B640-BF91-5D9BC756C2D3}" dt="2022-09-12T11:20:47.658" v="4268" actId="20577"/>
        <pc:sldMkLst>
          <pc:docMk/>
          <pc:sldMk cId="2680652874" sldId="348"/>
        </pc:sldMkLst>
        <pc:spChg chg="add del mod">
          <ac:chgData name="Eaton, Jeffrey W" userId="276ea8c0-84f2-403e-ae35-83a79d07a45a" providerId="ADAL" clId="{52796D1A-D0E9-B640-BF91-5D9BC756C2D3}" dt="2022-09-12T11:20:20.038" v="4257"/>
          <ac:spMkLst>
            <pc:docMk/>
            <pc:sldMk cId="2680652874" sldId="348"/>
            <ac:spMk id="3" creationId="{7E5C4176-32D7-AF80-FEE5-732E0FCF2F57}"/>
          </ac:spMkLst>
        </pc:spChg>
        <pc:spChg chg="add del mod">
          <ac:chgData name="Eaton, Jeffrey W" userId="276ea8c0-84f2-403e-ae35-83a79d07a45a" providerId="ADAL" clId="{52796D1A-D0E9-B640-BF91-5D9BC756C2D3}" dt="2022-09-12T11:20:25.207" v="4261"/>
          <ac:spMkLst>
            <pc:docMk/>
            <pc:sldMk cId="2680652874" sldId="348"/>
            <ac:spMk id="4" creationId="{C2FBC212-9C65-F0DE-5B1A-B584B92FCD8D}"/>
          </ac:spMkLst>
        </pc:spChg>
        <pc:spChg chg="add mod">
          <ac:chgData name="Eaton, Jeffrey W" userId="276ea8c0-84f2-403e-ae35-83a79d07a45a" providerId="ADAL" clId="{52796D1A-D0E9-B640-BF91-5D9BC756C2D3}" dt="2022-09-12T11:20:39.751" v="4264" actId="113"/>
          <ac:spMkLst>
            <pc:docMk/>
            <pc:sldMk cId="2680652874" sldId="348"/>
            <ac:spMk id="5" creationId="{90BE625D-DDBB-152D-2195-C29C032D3F8F}"/>
          </ac:spMkLst>
        </pc:spChg>
        <pc:spChg chg="mod">
          <ac:chgData name="Eaton, Jeffrey W" userId="276ea8c0-84f2-403e-ae35-83a79d07a45a" providerId="ADAL" clId="{52796D1A-D0E9-B640-BF91-5D9BC756C2D3}" dt="2022-09-12T11:20:47.658" v="4268" actId="20577"/>
          <ac:spMkLst>
            <pc:docMk/>
            <pc:sldMk cId="2680652874" sldId="348"/>
            <ac:spMk id="7" creationId="{8BE34E98-18B4-4ED4-AB72-5932C97DC26B}"/>
          </ac:spMkLst>
        </pc:spChg>
        <pc:spChg chg="mod">
          <ac:chgData name="Eaton, Jeffrey W" userId="276ea8c0-84f2-403e-ae35-83a79d07a45a" providerId="ADAL" clId="{52796D1A-D0E9-B640-BF91-5D9BC756C2D3}" dt="2022-09-12T11:20:22.837" v="4259" actId="20577"/>
          <ac:spMkLst>
            <pc:docMk/>
            <pc:sldMk cId="2680652874" sldId="348"/>
            <ac:spMk id="13" creationId="{EBF429F9-9C95-7A5E-4ECF-95F820CF137C}"/>
          </ac:spMkLst>
        </pc:spChg>
      </pc:sldChg>
      <pc:sldChg chg="modSp mod ord">
        <pc:chgData name="Eaton, Jeffrey W" userId="276ea8c0-84f2-403e-ae35-83a79d07a45a" providerId="ADAL" clId="{52796D1A-D0E9-B640-BF91-5D9BC756C2D3}" dt="2022-09-12T10:09:32.826" v="2392" actId="20578"/>
        <pc:sldMkLst>
          <pc:docMk/>
          <pc:sldMk cId="213761633" sldId="352"/>
        </pc:sldMkLst>
        <pc:spChg chg="mod">
          <ac:chgData name="Eaton, Jeffrey W" userId="276ea8c0-84f2-403e-ae35-83a79d07a45a" providerId="ADAL" clId="{52796D1A-D0E9-B640-BF91-5D9BC756C2D3}" dt="2022-09-12T09:33:33.963" v="2048" actId="20577"/>
          <ac:spMkLst>
            <pc:docMk/>
            <pc:sldMk cId="213761633" sldId="352"/>
            <ac:spMk id="3" creationId="{C4984E40-0CF0-2F53-1037-9747AB02C9E5}"/>
          </ac:spMkLst>
        </pc:spChg>
        <pc:graphicFrameChg chg="modGraphic">
          <ac:chgData name="Eaton, Jeffrey W" userId="276ea8c0-84f2-403e-ae35-83a79d07a45a" providerId="ADAL" clId="{52796D1A-D0E9-B640-BF91-5D9BC756C2D3}" dt="2022-09-12T09:34:22.026" v="2053" actId="207"/>
          <ac:graphicFrameMkLst>
            <pc:docMk/>
            <pc:sldMk cId="213761633" sldId="352"/>
            <ac:graphicFrameMk id="9" creationId="{A4884D16-9545-C551-DEEB-A207CF8045FD}"/>
          </ac:graphicFrameMkLst>
        </pc:graphicFrameChg>
      </pc:sldChg>
      <pc:sldChg chg="modSp mod ord">
        <pc:chgData name="Eaton, Jeffrey W" userId="276ea8c0-84f2-403e-ae35-83a79d07a45a" providerId="ADAL" clId="{52796D1A-D0E9-B640-BF91-5D9BC756C2D3}" dt="2022-09-12T10:11:25.125" v="2472" actId="14100"/>
        <pc:sldMkLst>
          <pc:docMk/>
          <pc:sldMk cId="3938636324" sldId="355"/>
        </pc:sldMkLst>
        <pc:spChg chg="mod">
          <ac:chgData name="Eaton, Jeffrey W" userId="276ea8c0-84f2-403e-ae35-83a79d07a45a" providerId="ADAL" clId="{52796D1A-D0E9-B640-BF91-5D9BC756C2D3}" dt="2022-09-12T10:11:25.125" v="2472" actId="14100"/>
          <ac:spMkLst>
            <pc:docMk/>
            <pc:sldMk cId="3938636324" sldId="355"/>
            <ac:spMk id="7" creationId="{4007DB59-F712-456E-9D33-D8E2D8171CFB}"/>
          </ac:spMkLst>
        </pc:spChg>
        <pc:picChg chg="mod">
          <ac:chgData name="Eaton, Jeffrey W" userId="276ea8c0-84f2-403e-ae35-83a79d07a45a" providerId="ADAL" clId="{52796D1A-D0E9-B640-BF91-5D9BC756C2D3}" dt="2022-09-12T08:51:13.583" v="617" actId="1038"/>
          <ac:picMkLst>
            <pc:docMk/>
            <pc:sldMk cId="3938636324" sldId="355"/>
            <ac:picMk id="3" creationId="{99E90486-D1B7-3860-B948-696985844FA7}"/>
          </ac:picMkLst>
        </pc:picChg>
      </pc:sldChg>
      <pc:sldChg chg="addSp delSp modSp mod modClrScheme chgLayout">
        <pc:chgData name="Eaton, Jeffrey W" userId="276ea8c0-84f2-403e-ae35-83a79d07a45a" providerId="ADAL" clId="{52796D1A-D0E9-B640-BF91-5D9BC756C2D3}" dt="2022-09-12T11:21:36.853" v="4357" actId="20577"/>
        <pc:sldMkLst>
          <pc:docMk/>
          <pc:sldMk cId="1338086223" sldId="366"/>
        </pc:sldMkLst>
        <pc:spChg chg="mod ord">
          <ac:chgData name="Eaton, Jeffrey W" userId="276ea8c0-84f2-403e-ae35-83a79d07a45a" providerId="ADAL" clId="{52796D1A-D0E9-B640-BF91-5D9BC756C2D3}" dt="2022-09-12T11:20:07.952" v="4253" actId="403"/>
          <ac:spMkLst>
            <pc:docMk/>
            <pc:sldMk cId="1338086223" sldId="366"/>
            <ac:spMk id="2" creationId="{D12B8438-BA29-EC48-8B26-850F0F4388E1}"/>
          </ac:spMkLst>
        </pc:spChg>
        <pc:spChg chg="add del mod ord">
          <ac:chgData name="Eaton, Jeffrey W" userId="276ea8c0-84f2-403e-ae35-83a79d07a45a" providerId="ADAL" clId="{52796D1A-D0E9-B640-BF91-5D9BC756C2D3}" dt="2022-09-12T11:19:50.759" v="4245" actId="700"/>
          <ac:spMkLst>
            <pc:docMk/>
            <pc:sldMk cId="1338086223" sldId="366"/>
            <ac:spMk id="3" creationId="{9B17EE98-88B8-5823-A200-8562C31B1F6F}"/>
          </ac:spMkLst>
        </pc:spChg>
        <pc:spChg chg="add del mod">
          <ac:chgData name="Eaton, Jeffrey W" userId="276ea8c0-84f2-403e-ae35-83a79d07a45a" providerId="ADAL" clId="{52796D1A-D0E9-B640-BF91-5D9BC756C2D3}" dt="2022-09-12T11:21:36.853" v="4357" actId="20577"/>
          <ac:spMkLst>
            <pc:docMk/>
            <pc:sldMk cId="1338086223" sldId="366"/>
            <ac:spMk id="7" creationId="{4007DB59-F712-456E-9D33-D8E2D8171CFB}"/>
          </ac:spMkLst>
        </pc:spChg>
      </pc:sldChg>
      <pc:sldChg chg="addSp delSp modSp del mod">
        <pc:chgData name="Eaton, Jeffrey W" userId="276ea8c0-84f2-403e-ae35-83a79d07a45a" providerId="ADAL" clId="{52796D1A-D0E9-B640-BF91-5D9BC756C2D3}" dt="2022-09-12T11:21:06.692" v="4269" actId="2696"/>
        <pc:sldMkLst>
          <pc:docMk/>
          <pc:sldMk cId="555133945" sldId="367"/>
        </pc:sldMkLst>
        <pc:spChg chg="del">
          <ac:chgData name="Eaton, Jeffrey W" userId="276ea8c0-84f2-403e-ae35-83a79d07a45a" providerId="ADAL" clId="{52796D1A-D0E9-B640-BF91-5D9BC756C2D3}" dt="2022-09-12T11:20:13.530" v="4254" actId="478"/>
          <ac:spMkLst>
            <pc:docMk/>
            <pc:sldMk cId="555133945" sldId="367"/>
            <ac:spMk id="2" creationId="{D12B8438-BA29-EC48-8B26-850F0F4388E1}"/>
          </ac:spMkLst>
        </pc:spChg>
        <pc:spChg chg="add mod">
          <ac:chgData name="Eaton, Jeffrey W" userId="276ea8c0-84f2-403e-ae35-83a79d07a45a" providerId="ADAL" clId="{52796D1A-D0E9-B640-BF91-5D9BC756C2D3}" dt="2022-09-12T11:20:13.530" v="4254" actId="478"/>
          <ac:spMkLst>
            <pc:docMk/>
            <pc:sldMk cId="555133945" sldId="367"/>
            <ac:spMk id="5" creationId="{5A0E281B-E7B8-9A40-AF17-B5EF78403B51}"/>
          </ac:spMkLst>
        </pc:spChg>
        <pc:spChg chg="add mod">
          <ac:chgData name="Eaton, Jeffrey W" userId="276ea8c0-84f2-403e-ae35-83a79d07a45a" providerId="ADAL" clId="{52796D1A-D0E9-B640-BF91-5D9BC756C2D3}" dt="2022-09-12T11:20:13.921" v="4255"/>
          <ac:spMkLst>
            <pc:docMk/>
            <pc:sldMk cId="555133945" sldId="367"/>
            <ac:spMk id="6" creationId="{01D569D3-745F-3389-C586-A817707E2062}"/>
          </ac:spMkLst>
        </pc:spChg>
      </pc:sldChg>
      <pc:sldChg chg="addSp delSp modSp mod modAnim">
        <pc:chgData name="Eaton, Jeffrey W" userId="276ea8c0-84f2-403e-ae35-83a79d07a45a" providerId="ADAL" clId="{52796D1A-D0E9-B640-BF91-5D9BC756C2D3}" dt="2022-09-12T11:05:58.712" v="4014"/>
        <pc:sldMkLst>
          <pc:docMk/>
          <pc:sldMk cId="1715245167" sldId="368"/>
        </pc:sldMkLst>
        <pc:spChg chg="del mod">
          <ac:chgData name="Eaton, Jeffrey W" userId="276ea8c0-84f2-403e-ae35-83a79d07a45a" providerId="ADAL" clId="{52796D1A-D0E9-B640-BF91-5D9BC756C2D3}" dt="2022-09-12T11:01:39.059" v="3685" actId="478"/>
          <ac:spMkLst>
            <pc:docMk/>
            <pc:sldMk cId="1715245167" sldId="368"/>
            <ac:spMk id="2" creationId="{91A0243F-EEA1-43FE-9297-85F5B7A156C7}"/>
          </ac:spMkLst>
        </pc:spChg>
        <pc:spChg chg="add mod">
          <ac:chgData name="Eaton, Jeffrey W" userId="276ea8c0-84f2-403e-ae35-83a79d07a45a" providerId="ADAL" clId="{52796D1A-D0E9-B640-BF91-5D9BC756C2D3}" dt="2022-09-12T11:03:53.096" v="3809" actId="122"/>
          <ac:spMkLst>
            <pc:docMk/>
            <pc:sldMk cId="1715245167" sldId="368"/>
            <ac:spMk id="3" creationId="{72F91E19-8D18-2798-A4D9-A10017451C3B}"/>
          </ac:spMkLst>
        </pc:spChg>
        <pc:spChg chg="mod">
          <ac:chgData name="Eaton, Jeffrey W" userId="276ea8c0-84f2-403e-ae35-83a79d07a45a" providerId="ADAL" clId="{52796D1A-D0E9-B640-BF91-5D9BC756C2D3}" dt="2022-09-12T11:05:35.851" v="4009" actId="20577"/>
          <ac:spMkLst>
            <pc:docMk/>
            <pc:sldMk cId="1715245167" sldId="368"/>
            <ac:spMk id="5" creationId="{EB44BDA6-4039-BDC5-EBDB-5EBD818CD8A4}"/>
          </ac:spMkLst>
        </pc:spChg>
        <pc:spChg chg="del mod">
          <ac:chgData name="Eaton, Jeffrey W" userId="276ea8c0-84f2-403e-ae35-83a79d07a45a" providerId="ADAL" clId="{52796D1A-D0E9-B640-BF91-5D9BC756C2D3}" dt="2022-09-12T11:05:42.487" v="4010" actId="478"/>
          <ac:spMkLst>
            <pc:docMk/>
            <pc:sldMk cId="1715245167" sldId="368"/>
            <ac:spMk id="7" creationId="{6A19D162-BA39-EFAC-C59F-AECC4803468E}"/>
          </ac:spMkLst>
        </pc:spChg>
        <pc:spChg chg="mod">
          <ac:chgData name="Eaton, Jeffrey W" userId="276ea8c0-84f2-403e-ae35-83a79d07a45a" providerId="ADAL" clId="{52796D1A-D0E9-B640-BF91-5D9BC756C2D3}" dt="2022-09-12T11:05:55.874" v="4013" actId="14100"/>
          <ac:spMkLst>
            <pc:docMk/>
            <pc:sldMk cId="1715245167" sldId="368"/>
            <ac:spMk id="8" creationId="{7E444C14-D74C-5632-870B-1B5257A90ADC}"/>
          </ac:spMkLst>
        </pc:spChg>
        <pc:picChg chg="mod modCrop">
          <ac:chgData name="Eaton, Jeffrey W" userId="276ea8c0-84f2-403e-ae35-83a79d07a45a" providerId="ADAL" clId="{52796D1A-D0E9-B640-BF91-5D9BC756C2D3}" dt="2022-09-12T11:02:54.791" v="3700" actId="1036"/>
          <ac:picMkLst>
            <pc:docMk/>
            <pc:sldMk cId="1715245167" sldId="368"/>
            <ac:picMk id="4" creationId="{C31FBDFE-60C8-A011-1902-838055401AE0}"/>
          </ac:picMkLst>
        </pc:picChg>
      </pc:sldChg>
      <pc:sldChg chg="addSp delSp modSp new mod">
        <pc:chgData name="Eaton, Jeffrey W" userId="276ea8c0-84f2-403e-ae35-83a79d07a45a" providerId="ADAL" clId="{52796D1A-D0E9-B640-BF91-5D9BC756C2D3}" dt="2022-09-12T09:04:43.686" v="1643" actId="20577"/>
        <pc:sldMkLst>
          <pc:docMk/>
          <pc:sldMk cId="2014373941" sldId="370"/>
        </pc:sldMkLst>
        <pc:spChg chg="mod">
          <ac:chgData name="Eaton, Jeffrey W" userId="276ea8c0-84f2-403e-ae35-83a79d07a45a" providerId="ADAL" clId="{52796D1A-D0E9-B640-BF91-5D9BC756C2D3}" dt="2022-09-12T08:58:36.733" v="1410" actId="20577"/>
          <ac:spMkLst>
            <pc:docMk/>
            <pc:sldMk cId="2014373941" sldId="370"/>
            <ac:spMk id="2" creationId="{95B5AA51-BB4E-6EAD-4DA2-FE1461EC9B69}"/>
          </ac:spMkLst>
        </pc:spChg>
        <pc:spChg chg="mod">
          <ac:chgData name="Eaton, Jeffrey W" userId="276ea8c0-84f2-403e-ae35-83a79d07a45a" providerId="ADAL" clId="{52796D1A-D0E9-B640-BF91-5D9BC756C2D3}" dt="2022-09-12T09:04:43.686" v="1643" actId="20577"/>
          <ac:spMkLst>
            <pc:docMk/>
            <pc:sldMk cId="2014373941" sldId="370"/>
            <ac:spMk id="3" creationId="{7DA3D94D-5131-F494-08E9-37DAF0E5BFCF}"/>
          </ac:spMkLst>
        </pc:spChg>
        <pc:spChg chg="add mod">
          <ac:chgData name="Eaton, Jeffrey W" userId="276ea8c0-84f2-403e-ae35-83a79d07a45a" providerId="ADAL" clId="{52796D1A-D0E9-B640-BF91-5D9BC756C2D3}" dt="2022-09-12T09:04:15.187" v="1616" actId="1038"/>
          <ac:spMkLst>
            <pc:docMk/>
            <pc:sldMk cId="2014373941" sldId="370"/>
            <ac:spMk id="6" creationId="{31BC8D19-AFD8-430A-73F8-0B6553CD1EEE}"/>
          </ac:spMkLst>
        </pc:spChg>
        <pc:spChg chg="add mod">
          <ac:chgData name="Eaton, Jeffrey W" userId="276ea8c0-84f2-403e-ae35-83a79d07a45a" providerId="ADAL" clId="{52796D1A-D0E9-B640-BF91-5D9BC756C2D3}" dt="2022-09-12T09:04:15.187" v="1616" actId="1038"/>
          <ac:spMkLst>
            <pc:docMk/>
            <pc:sldMk cId="2014373941" sldId="370"/>
            <ac:spMk id="7" creationId="{1E627AA9-3585-8BEB-992E-A19E9599ACEF}"/>
          </ac:spMkLst>
        </pc:spChg>
        <pc:spChg chg="add mod">
          <ac:chgData name="Eaton, Jeffrey W" userId="276ea8c0-84f2-403e-ae35-83a79d07a45a" providerId="ADAL" clId="{52796D1A-D0E9-B640-BF91-5D9BC756C2D3}" dt="2022-09-12T09:04:15.187" v="1616" actId="1038"/>
          <ac:spMkLst>
            <pc:docMk/>
            <pc:sldMk cId="2014373941" sldId="370"/>
            <ac:spMk id="8" creationId="{5195F5CA-F762-BBFC-797B-A8B3D7759D29}"/>
          </ac:spMkLst>
        </pc:spChg>
        <pc:spChg chg="add mod">
          <ac:chgData name="Eaton, Jeffrey W" userId="276ea8c0-84f2-403e-ae35-83a79d07a45a" providerId="ADAL" clId="{52796D1A-D0E9-B640-BF91-5D9BC756C2D3}" dt="2022-09-12T09:04:15.187" v="1616" actId="1038"/>
          <ac:spMkLst>
            <pc:docMk/>
            <pc:sldMk cId="2014373941" sldId="370"/>
            <ac:spMk id="9" creationId="{4BDF5C31-3562-5A61-8C12-6CE066C0E4D6}"/>
          </ac:spMkLst>
        </pc:spChg>
        <pc:picChg chg="add del mod">
          <ac:chgData name="Eaton, Jeffrey W" userId="276ea8c0-84f2-403e-ae35-83a79d07a45a" providerId="ADAL" clId="{52796D1A-D0E9-B640-BF91-5D9BC756C2D3}" dt="2022-09-12T09:02:11.905" v="1453" actId="478"/>
          <ac:picMkLst>
            <pc:docMk/>
            <pc:sldMk cId="2014373941" sldId="370"/>
            <ac:picMk id="4" creationId="{9CB8B6DF-C60C-E7E7-AA8F-89CC30A02E4B}"/>
          </ac:picMkLst>
        </pc:picChg>
        <pc:picChg chg="add mod">
          <ac:chgData name="Eaton, Jeffrey W" userId="276ea8c0-84f2-403e-ae35-83a79d07a45a" providerId="ADAL" clId="{52796D1A-D0E9-B640-BF91-5D9BC756C2D3}" dt="2022-09-12T09:03:47.488" v="1586" actId="1038"/>
          <ac:picMkLst>
            <pc:docMk/>
            <pc:sldMk cId="2014373941" sldId="370"/>
            <ac:picMk id="5" creationId="{6C683B4F-867C-7C3D-E833-3510733F4EDF}"/>
          </ac:picMkLst>
        </pc:picChg>
      </pc:sldChg>
      <pc:sldChg chg="addSp delSp modSp mod delCm">
        <pc:chgData name="Eaton, Jeffrey W" userId="276ea8c0-84f2-403e-ae35-83a79d07a45a" providerId="ADAL" clId="{52796D1A-D0E9-B640-BF91-5D9BC756C2D3}" dt="2022-09-12T11:06:24.532" v="4015"/>
        <pc:sldMkLst>
          <pc:docMk/>
          <pc:sldMk cId="4238337345" sldId="371"/>
        </pc:sldMkLst>
        <pc:spChg chg="del">
          <ac:chgData name="Eaton, Jeffrey W" userId="276ea8c0-84f2-403e-ae35-83a79d07a45a" providerId="ADAL" clId="{52796D1A-D0E9-B640-BF91-5D9BC756C2D3}" dt="2022-09-12T09:53:36.691" v="2206" actId="478"/>
          <ac:spMkLst>
            <pc:docMk/>
            <pc:sldMk cId="4238337345" sldId="371"/>
            <ac:spMk id="2" creationId="{FB8C593D-EDA4-4560-B319-BA011992BC31}"/>
          </ac:spMkLst>
        </pc:spChg>
        <pc:spChg chg="add del mod">
          <ac:chgData name="Eaton, Jeffrey W" userId="276ea8c0-84f2-403e-ae35-83a79d07a45a" providerId="ADAL" clId="{52796D1A-D0E9-B640-BF91-5D9BC756C2D3}" dt="2022-09-12T09:53:41.225" v="2207" actId="478"/>
          <ac:spMkLst>
            <pc:docMk/>
            <pc:sldMk cId="4238337345" sldId="371"/>
            <ac:spMk id="10" creationId="{889AE558-070F-27C6-7738-FAEF0164B452}"/>
          </ac:spMkLst>
        </pc:spChg>
        <pc:picChg chg="mod">
          <ac:chgData name="Eaton, Jeffrey W" userId="276ea8c0-84f2-403e-ae35-83a79d07a45a" providerId="ADAL" clId="{52796D1A-D0E9-B640-BF91-5D9BC756C2D3}" dt="2022-09-12T09:53:52.926" v="2211" actId="1076"/>
          <ac:picMkLst>
            <pc:docMk/>
            <pc:sldMk cId="4238337345" sldId="371"/>
            <ac:picMk id="5" creationId="{243D90EF-1E0A-14EB-689F-600F0B734A57}"/>
          </ac:picMkLst>
        </pc:picChg>
        <pc:picChg chg="mod modCrop">
          <ac:chgData name="Eaton, Jeffrey W" userId="276ea8c0-84f2-403e-ae35-83a79d07a45a" providerId="ADAL" clId="{52796D1A-D0E9-B640-BF91-5D9BC756C2D3}" dt="2022-09-12T09:54:35.972" v="2220" actId="14100"/>
          <ac:picMkLst>
            <pc:docMk/>
            <pc:sldMk cId="4238337345" sldId="371"/>
            <ac:picMk id="6" creationId="{6FA0E9E2-0AC0-FEF2-8BED-4043ACF4696F}"/>
          </ac:picMkLst>
        </pc:picChg>
        <pc:picChg chg="add mod modCrop">
          <ac:chgData name="Eaton, Jeffrey W" userId="276ea8c0-84f2-403e-ae35-83a79d07a45a" providerId="ADAL" clId="{52796D1A-D0E9-B640-BF91-5D9BC756C2D3}" dt="2022-09-12T09:54:47.334" v="2223" actId="1076"/>
          <ac:picMkLst>
            <pc:docMk/>
            <pc:sldMk cId="4238337345" sldId="371"/>
            <ac:picMk id="11" creationId="{420EF03C-93EF-E210-25BF-EBD532281BBF}"/>
          </ac:picMkLst>
        </pc:picChg>
      </pc:sldChg>
      <pc:sldChg chg="addSp delSp modSp mod modAnim">
        <pc:chgData name="Eaton, Jeffrey W" userId="276ea8c0-84f2-403e-ae35-83a79d07a45a" providerId="ADAL" clId="{52796D1A-D0E9-B640-BF91-5D9BC756C2D3}" dt="2022-09-12T11:10:35.568" v="4182" actId="403"/>
        <pc:sldMkLst>
          <pc:docMk/>
          <pc:sldMk cId="3603254487" sldId="372"/>
        </pc:sldMkLst>
        <pc:spChg chg="del">
          <ac:chgData name="Eaton, Jeffrey W" userId="276ea8c0-84f2-403e-ae35-83a79d07a45a" providerId="ADAL" clId="{52796D1A-D0E9-B640-BF91-5D9BC756C2D3}" dt="2022-09-12T11:07:24.396" v="4022" actId="478"/>
          <ac:spMkLst>
            <pc:docMk/>
            <pc:sldMk cId="3603254487" sldId="372"/>
            <ac:spMk id="2" creationId="{FB8C593D-EDA4-4560-B319-BA011992BC31}"/>
          </ac:spMkLst>
        </pc:spChg>
        <pc:spChg chg="add mod">
          <ac:chgData name="Eaton, Jeffrey W" userId="276ea8c0-84f2-403e-ae35-83a79d07a45a" providerId="ADAL" clId="{52796D1A-D0E9-B640-BF91-5D9BC756C2D3}" dt="2022-09-12T11:08:30.430" v="4040" actId="14100"/>
          <ac:spMkLst>
            <pc:docMk/>
            <pc:sldMk cId="3603254487" sldId="372"/>
            <ac:spMk id="4" creationId="{205F5564-DADC-FA77-A6E6-4BD60BA1D3CE}"/>
          </ac:spMkLst>
        </pc:spChg>
        <pc:spChg chg="add del mod">
          <ac:chgData name="Eaton, Jeffrey W" userId="276ea8c0-84f2-403e-ae35-83a79d07a45a" providerId="ADAL" clId="{52796D1A-D0E9-B640-BF91-5D9BC756C2D3}" dt="2022-09-12T11:07:26.421" v="4023" actId="478"/>
          <ac:spMkLst>
            <pc:docMk/>
            <pc:sldMk cId="3603254487" sldId="372"/>
            <ac:spMk id="6" creationId="{EAEEA1FD-234D-4709-CA5A-872385EF474F}"/>
          </ac:spMkLst>
        </pc:spChg>
        <pc:spChg chg="add mod">
          <ac:chgData name="Eaton, Jeffrey W" userId="276ea8c0-84f2-403e-ae35-83a79d07a45a" providerId="ADAL" clId="{52796D1A-D0E9-B640-BF91-5D9BC756C2D3}" dt="2022-09-12T11:08:22.357" v="4038" actId="14100"/>
          <ac:spMkLst>
            <pc:docMk/>
            <pc:sldMk cId="3603254487" sldId="372"/>
            <ac:spMk id="7" creationId="{13473A68-BEB4-8CAE-EB62-58506E335429}"/>
          </ac:spMkLst>
        </pc:spChg>
        <pc:spChg chg="add mod">
          <ac:chgData name="Eaton, Jeffrey W" userId="276ea8c0-84f2-403e-ae35-83a79d07a45a" providerId="ADAL" clId="{52796D1A-D0E9-B640-BF91-5D9BC756C2D3}" dt="2022-09-12T11:08:36.399" v="4042" actId="1076"/>
          <ac:spMkLst>
            <pc:docMk/>
            <pc:sldMk cId="3603254487" sldId="372"/>
            <ac:spMk id="8" creationId="{689D3903-B20D-17E5-264E-3126FCF2A288}"/>
          </ac:spMkLst>
        </pc:spChg>
        <pc:spChg chg="add del mod">
          <ac:chgData name="Eaton, Jeffrey W" userId="276ea8c0-84f2-403e-ae35-83a79d07a45a" providerId="ADAL" clId="{52796D1A-D0E9-B640-BF91-5D9BC756C2D3}" dt="2022-09-12T11:09:34.364" v="4048"/>
          <ac:spMkLst>
            <pc:docMk/>
            <pc:sldMk cId="3603254487" sldId="372"/>
            <ac:spMk id="9" creationId="{F3EF4324-2835-D751-EA13-7B88028608D3}"/>
          </ac:spMkLst>
        </pc:spChg>
        <pc:spChg chg="add mod">
          <ac:chgData name="Eaton, Jeffrey W" userId="276ea8c0-84f2-403e-ae35-83a79d07a45a" providerId="ADAL" clId="{52796D1A-D0E9-B640-BF91-5D9BC756C2D3}" dt="2022-09-12T11:10:35.568" v="4182" actId="403"/>
          <ac:spMkLst>
            <pc:docMk/>
            <pc:sldMk cId="3603254487" sldId="372"/>
            <ac:spMk id="10" creationId="{24C96139-2DA4-ABD5-7455-6BC033A6C288}"/>
          </ac:spMkLst>
        </pc:spChg>
        <pc:picChg chg="mod modCrop">
          <ac:chgData name="Eaton, Jeffrey W" userId="276ea8c0-84f2-403e-ae35-83a79d07a45a" providerId="ADAL" clId="{52796D1A-D0E9-B640-BF91-5D9BC756C2D3}" dt="2022-09-12T11:09:27.347" v="4046" actId="732"/>
          <ac:picMkLst>
            <pc:docMk/>
            <pc:sldMk cId="3603254487" sldId="372"/>
            <ac:picMk id="3" creationId="{33FD5F29-7237-A8E6-0802-52010382EFF4}"/>
          </ac:picMkLst>
        </pc:picChg>
      </pc:sldChg>
      <pc:sldChg chg="addSp delSp modSp new mod">
        <pc:chgData name="Eaton, Jeffrey W" userId="276ea8c0-84f2-403e-ae35-83a79d07a45a" providerId="ADAL" clId="{52796D1A-D0E9-B640-BF91-5D9BC756C2D3}" dt="2022-09-12T10:17:05.886" v="2473" actId="207"/>
        <pc:sldMkLst>
          <pc:docMk/>
          <pc:sldMk cId="1253221769" sldId="373"/>
        </pc:sldMkLst>
        <pc:spChg chg="mod">
          <ac:chgData name="Eaton, Jeffrey W" userId="276ea8c0-84f2-403e-ae35-83a79d07a45a" providerId="ADAL" clId="{52796D1A-D0E9-B640-BF91-5D9BC756C2D3}" dt="2022-09-12T09:09:44.793" v="1657"/>
          <ac:spMkLst>
            <pc:docMk/>
            <pc:sldMk cId="1253221769" sldId="373"/>
            <ac:spMk id="2" creationId="{71FF144E-8DA3-220B-6F25-973A2506DB1F}"/>
          </ac:spMkLst>
        </pc:spChg>
        <pc:spChg chg="del">
          <ac:chgData name="Eaton, Jeffrey W" userId="276ea8c0-84f2-403e-ae35-83a79d07a45a" providerId="ADAL" clId="{52796D1A-D0E9-B640-BF91-5D9BC756C2D3}" dt="2022-09-12T09:17:40.211" v="1736" actId="478"/>
          <ac:spMkLst>
            <pc:docMk/>
            <pc:sldMk cId="1253221769" sldId="373"/>
            <ac:spMk id="3" creationId="{A25EAD11-2559-F6CE-BE0A-EAAE24AAE5AD}"/>
          </ac:spMkLst>
        </pc:spChg>
        <pc:spChg chg="add mod">
          <ac:chgData name="Eaton, Jeffrey W" userId="276ea8c0-84f2-403e-ae35-83a79d07a45a" providerId="ADAL" clId="{52796D1A-D0E9-B640-BF91-5D9BC756C2D3}" dt="2022-09-12T09:18:57.855" v="1815" actId="1076"/>
          <ac:spMkLst>
            <pc:docMk/>
            <pc:sldMk cId="1253221769" sldId="373"/>
            <ac:spMk id="7" creationId="{A0DAED06-7B74-B15B-660E-7881A0CD4FA1}"/>
          </ac:spMkLst>
        </pc:spChg>
        <pc:spChg chg="add mod">
          <ac:chgData name="Eaton, Jeffrey W" userId="276ea8c0-84f2-403e-ae35-83a79d07a45a" providerId="ADAL" clId="{52796D1A-D0E9-B640-BF91-5D9BC756C2D3}" dt="2022-09-12T09:18:45.823" v="1813" actId="1076"/>
          <ac:spMkLst>
            <pc:docMk/>
            <pc:sldMk cId="1253221769" sldId="373"/>
            <ac:spMk id="8" creationId="{529AB227-0C51-DE56-E1DB-E3995E332A5B}"/>
          </ac:spMkLst>
        </pc:spChg>
        <pc:spChg chg="add mod">
          <ac:chgData name="Eaton, Jeffrey W" userId="276ea8c0-84f2-403e-ae35-83a79d07a45a" providerId="ADAL" clId="{52796D1A-D0E9-B640-BF91-5D9BC756C2D3}" dt="2022-09-12T09:18:41.373" v="1812" actId="1076"/>
          <ac:spMkLst>
            <pc:docMk/>
            <pc:sldMk cId="1253221769" sldId="373"/>
            <ac:spMk id="9" creationId="{299F5415-EE9D-2CFB-F490-8C77A33DC671}"/>
          </ac:spMkLst>
        </pc:spChg>
        <pc:spChg chg="add mod">
          <ac:chgData name="Eaton, Jeffrey W" userId="276ea8c0-84f2-403e-ae35-83a79d07a45a" providerId="ADAL" clId="{52796D1A-D0E9-B640-BF91-5D9BC756C2D3}" dt="2022-09-12T10:17:05.886" v="2473" actId="207"/>
          <ac:spMkLst>
            <pc:docMk/>
            <pc:sldMk cId="1253221769" sldId="373"/>
            <ac:spMk id="10" creationId="{9FDF57A3-8668-457F-50E3-5E01F32B3E48}"/>
          </ac:spMkLst>
        </pc:spChg>
        <pc:spChg chg="add mod">
          <ac:chgData name="Eaton, Jeffrey W" userId="276ea8c0-84f2-403e-ae35-83a79d07a45a" providerId="ADAL" clId="{52796D1A-D0E9-B640-BF91-5D9BC756C2D3}" dt="2022-09-12T09:17:52.838" v="1760" actId="20577"/>
          <ac:spMkLst>
            <pc:docMk/>
            <pc:sldMk cId="1253221769" sldId="373"/>
            <ac:spMk id="12" creationId="{2564E898-8E31-18F1-A6D6-CD4C7676492D}"/>
          </ac:spMkLst>
        </pc:spChg>
        <pc:picChg chg="add del mod">
          <ac:chgData name="Eaton, Jeffrey W" userId="276ea8c0-84f2-403e-ae35-83a79d07a45a" providerId="ADAL" clId="{52796D1A-D0E9-B640-BF91-5D9BC756C2D3}" dt="2022-09-12T09:17:37.703" v="1735" actId="478"/>
          <ac:picMkLst>
            <pc:docMk/>
            <pc:sldMk cId="1253221769" sldId="373"/>
            <ac:picMk id="4" creationId="{849F48AD-3C92-600F-C3B8-AD5708CFAB1B}"/>
          </ac:picMkLst>
        </pc:picChg>
        <pc:picChg chg="add del mod">
          <ac:chgData name="Eaton, Jeffrey W" userId="276ea8c0-84f2-403e-ae35-83a79d07a45a" providerId="ADAL" clId="{52796D1A-D0E9-B640-BF91-5D9BC756C2D3}" dt="2022-09-12T09:08:41.693" v="1646"/>
          <ac:picMkLst>
            <pc:docMk/>
            <pc:sldMk cId="1253221769" sldId="373"/>
            <ac:picMk id="5" creationId="{8AAAA867-D303-FF58-0F7D-054F5599A2DB}"/>
          </ac:picMkLst>
        </pc:picChg>
        <pc:picChg chg="add del mod">
          <ac:chgData name="Eaton, Jeffrey W" userId="276ea8c0-84f2-403e-ae35-83a79d07a45a" providerId="ADAL" clId="{52796D1A-D0E9-B640-BF91-5D9BC756C2D3}" dt="2022-09-12T09:17:34.535" v="1734" actId="478"/>
          <ac:picMkLst>
            <pc:docMk/>
            <pc:sldMk cId="1253221769" sldId="373"/>
            <ac:picMk id="6" creationId="{89966ABB-71BB-68A8-C29F-ECD703148C3D}"/>
          </ac:picMkLst>
        </pc:picChg>
        <pc:picChg chg="add mod">
          <ac:chgData name="Eaton, Jeffrey W" userId="276ea8c0-84f2-403e-ae35-83a79d07a45a" providerId="ADAL" clId="{52796D1A-D0E9-B640-BF91-5D9BC756C2D3}" dt="2022-09-12T09:17:54.528" v="1761" actId="1076"/>
          <ac:picMkLst>
            <pc:docMk/>
            <pc:sldMk cId="1253221769" sldId="373"/>
            <ac:picMk id="11" creationId="{59E2101D-1D37-4D50-92CC-A9589C478FDB}"/>
          </ac:picMkLst>
        </pc:picChg>
      </pc:sldChg>
      <pc:sldChg chg="addSp delSp modSp mod modAnim">
        <pc:chgData name="Eaton, Jeffrey W" userId="276ea8c0-84f2-403e-ae35-83a79d07a45a" providerId="ADAL" clId="{52796D1A-D0E9-B640-BF91-5D9BC756C2D3}" dt="2022-09-12T11:06:53.251" v="4018" actId="14100"/>
        <pc:sldMkLst>
          <pc:docMk/>
          <pc:sldMk cId="2466382236" sldId="374"/>
        </pc:sldMkLst>
        <pc:spChg chg="add del mod">
          <ac:chgData name="Eaton, Jeffrey W" userId="276ea8c0-84f2-403e-ae35-83a79d07a45a" providerId="ADAL" clId="{52796D1A-D0E9-B640-BF91-5D9BC756C2D3}" dt="2022-09-12T09:57:13.457" v="2306" actId="1076"/>
          <ac:spMkLst>
            <pc:docMk/>
            <pc:sldMk cId="2466382236" sldId="374"/>
            <ac:spMk id="2" creationId="{FB8C593D-EDA4-4560-B319-BA011992BC31}"/>
          </ac:spMkLst>
        </pc:spChg>
        <pc:spChg chg="add del mod">
          <ac:chgData name="Eaton, Jeffrey W" userId="276ea8c0-84f2-403e-ae35-83a79d07a45a" providerId="ADAL" clId="{52796D1A-D0E9-B640-BF91-5D9BC756C2D3}" dt="2022-09-12T09:56:06.356" v="2233" actId="478"/>
          <ac:spMkLst>
            <pc:docMk/>
            <pc:sldMk cId="2466382236" sldId="374"/>
            <ac:spMk id="7" creationId="{DA9DE90C-3C46-2843-4C79-0F30FA69DE5E}"/>
          </ac:spMkLst>
        </pc:spChg>
        <pc:spChg chg="add mod">
          <ac:chgData name="Eaton, Jeffrey W" userId="276ea8c0-84f2-403e-ae35-83a79d07a45a" providerId="ADAL" clId="{52796D1A-D0E9-B640-BF91-5D9BC756C2D3}" dt="2022-09-12T11:06:53.251" v="4018" actId="14100"/>
          <ac:spMkLst>
            <pc:docMk/>
            <pc:sldMk cId="2466382236" sldId="374"/>
            <ac:spMk id="8" creationId="{DE4A95D2-283C-5143-0AAD-9959795C5809}"/>
          </ac:spMkLst>
        </pc:spChg>
        <pc:picChg chg="mod">
          <ac:chgData name="Eaton, Jeffrey W" userId="276ea8c0-84f2-403e-ae35-83a79d07a45a" providerId="ADAL" clId="{52796D1A-D0E9-B640-BF91-5D9BC756C2D3}" dt="2022-09-12T09:56:20.606" v="2239" actId="1076"/>
          <ac:picMkLst>
            <pc:docMk/>
            <pc:sldMk cId="2466382236" sldId="374"/>
            <ac:picMk id="5" creationId="{1E78E371-4737-A39A-A297-502B03353554}"/>
          </ac:picMkLst>
        </pc:picChg>
      </pc:sldChg>
      <pc:sldChg chg="addSp delSp modSp mod">
        <pc:chgData name="Eaton, Jeffrey W" userId="276ea8c0-84f2-403e-ae35-83a79d07a45a" providerId="ADAL" clId="{52796D1A-D0E9-B640-BF91-5D9BC756C2D3}" dt="2022-09-12T11:16:49.925" v="4213" actId="1035"/>
        <pc:sldMkLst>
          <pc:docMk/>
          <pc:sldMk cId="3375451171" sldId="375"/>
        </pc:sldMkLst>
        <pc:spChg chg="del">
          <ac:chgData name="Eaton, Jeffrey W" userId="276ea8c0-84f2-403e-ae35-83a79d07a45a" providerId="ADAL" clId="{52796D1A-D0E9-B640-BF91-5D9BC756C2D3}" dt="2022-09-12T11:16:33.579" v="4184" actId="478"/>
          <ac:spMkLst>
            <pc:docMk/>
            <pc:sldMk cId="3375451171" sldId="375"/>
            <ac:spMk id="2" creationId="{EEA795F1-E674-4BA8-FB79-52EBCD641528}"/>
          </ac:spMkLst>
        </pc:spChg>
        <pc:spChg chg="add del mod">
          <ac:chgData name="Eaton, Jeffrey W" userId="276ea8c0-84f2-403e-ae35-83a79d07a45a" providerId="ADAL" clId="{52796D1A-D0E9-B640-BF91-5D9BC756C2D3}" dt="2022-09-12T11:16:38.480" v="4185" actId="478"/>
          <ac:spMkLst>
            <pc:docMk/>
            <pc:sldMk cId="3375451171" sldId="375"/>
            <ac:spMk id="7" creationId="{50F88E1F-AD65-3CA0-C2EE-7D60304F9F77}"/>
          </ac:spMkLst>
        </pc:spChg>
        <pc:spChg chg="mod">
          <ac:chgData name="Eaton, Jeffrey W" userId="276ea8c0-84f2-403e-ae35-83a79d07a45a" providerId="ADAL" clId="{52796D1A-D0E9-B640-BF91-5D9BC756C2D3}" dt="2022-09-12T11:16:49.925" v="4213" actId="1035"/>
          <ac:spMkLst>
            <pc:docMk/>
            <pc:sldMk cId="3375451171" sldId="375"/>
            <ac:spMk id="10" creationId="{5DD5DEB7-14C2-4F53-B5F2-24C4C8273752}"/>
          </ac:spMkLst>
        </pc:spChg>
        <pc:picChg chg="mod">
          <ac:chgData name="Eaton, Jeffrey W" userId="276ea8c0-84f2-403e-ae35-83a79d07a45a" providerId="ADAL" clId="{52796D1A-D0E9-B640-BF91-5D9BC756C2D3}" dt="2022-09-12T11:16:41.995" v="4197" actId="1036"/>
          <ac:picMkLst>
            <pc:docMk/>
            <pc:sldMk cId="3375451171" sldId="375"/>
            <ac:picMk id="9" creationId="{ABCEF34A-FE46-B3A9-6378-DA2B72FC308E}"/>
          </ac:picMkLst>
        </pc:picChg>
      </pc:sldChg>
      <pc:sldChg chg="addSp delSp modSp new mod">
        <pc:chgData name="Eaton, Jeffrey W" userId="276ea8c0-84f2-403e-ae35-83a79d07a45a" providerId="ADAL" clId="{52796D1A-D0E9-B640-BF91-5D9BC756C2D3}" dt="2022-09-12T09:50:48.352" v="2108" actId="20577"/>
        <pc:sldMkLst>
          <pc:docMk/>
          <pc:sldMk cId="3463081850" sldId="376"/>
        </pc:sldMkLst>
        <pc:spChg chg="mod">
          <ac:chgData name="Eaton, Jeffrey W" userId="276ea8c0-84f2-403e-ae35-83a79d07a45a" providerId="ADAL" clId="{52796D1A-D0E9-B640-BF91-5D9BC756C2D3}" dt="2022-09-12T09:50:48.352" v="2108" actId="20577"/>
          <ac:spMkLst>
            <pc:docMk/>
            <pc:sldMk cId="3463081850" sldId="376"/>
            <ac:spMk id="2" creationId="{2190A24A-AD99-5245-F713-C8C3B58C4944}"/>
          </ac:spMkLst>
        </pc:spChg>
        <pc:spChg chg="del">
          <ac:chgData name="Eaton, Jeffrey W" userId="276ea8c0-84f2-403e-ae35-83a79d07a45a" providerId="ADAL" clId="{52796D1A-D0E9-B640-BF91-5D9BC756C2D3}" dt="2022-09-12T09:50:33.727" v="2062"/>
          <ac:spMkLst>
            <pc:docMk/>
            <pc:sldMk cId="3463081850" sldId="376"/>
            <ac:spMk id="3" creationId="{3B33326B-2B38-44C6-5591-BFF4B12F5982}"/>
          </ac:spMkLst>
        </pc:spChg>
        <pc:picChg chg="add mod">
          <ac:chgData name="Eaton, Jeffrey W" userId="276ea8c0-84f2-403e-ae35-83a79d07a45a" providerId="ADAL" clId="{52796D1A-D0E9-B640-BF91-5D9BC756C2D3}" dt="2022-09-12T09:50:40.179" v="2071" actId="1035"/>
          <ac:picMkLst>
            <pc:docMk/>
            <pc:sldMk cId="3463081850" sldId="376"/>
            <ac:picMk id="5" creationId="{8237C4BF-6304-5598-EA05-7C005FFC577D}"/>
          </ac:picMkLst>
        </pc:picChg>
      </pc:sldChg>
      <pc:sldChg chg="addSp delSp modSp add mod">
        <pc:chgData name="Eaton, Jeffrey W" userId="276ea8c0-84f2-403e-ae35-83a79d07a45a" providerId="ADAL" clId="{52796D1A-D0E9-B640-BF91-5D9BC756C2D3}" dt="2022-09-12T10:01:39.335" v="2391" actId="1035"/>
        <pc:sldMkLst>
          <pc:docMk/>
          <pc:sldMk cId="3733028722" sldId="377"/>
        </pc:sldMkLst>
        <pc:spChg chg="mod">
          <ac:chgData name="Eaton, Jeffrey W" userId="276ea8c0-84f2-403e-ae35-83a79d07a45a" providerId="ADAL" clId="{52796D1A-D0E9-B640-BF91-5D9BC756C2D3}" dt="2022-09-12T10:01:19.007" v="2388" actId="1036"/>
          <ac:spMkLst>
            <pc:docMk/>
            <pc:sldMk cId="3733028722" sldId="377"/>
            <ac:spMk id="3" creationId="{83468DB7-BD46-A324-D48D-9305AA14DFB2}"/>
          </ac:spMkLst>
        </pc:spChg>
        <pc:picChg chg="del mod">
          <ac:chgData name="Eaton, Jeffrey W" userId="276ea8c0-84f2-403e-ae35-83a79d07a45a" providerId="ADAL" clId="{52796D1A-D0E9-B640-BF91-5D9BC756C2D3}" dt="2022-09-12T09:59:56.950" v="2341" actId="478"/>
          <ac:picMkLst>
            <pc:docMk/>
            <pc:sldMk cId="3733028722" sldId="377"/>
            <ac:picMk id="2" creationId="{1DF04795-C5A4-2F99-91C3-79D20FE1E77F}"/>
          </ac:picMkLst>
        </pc:picChg>
        <pc:picChg chg="mod">
          <ac:chgData name="Eaton, Jeffrey W" userId="276ea8c0-84f2-403e-ae35-83a79d07a45a" providerId="ADAL" clId="{52796D1A-D0E9-B640-BF91-5D9BC756C2D3}" dt="2022-09-12T10:01:39.335" v="2391" actId="1035"/>
          <ac:picMkLst>
            <pc:docMk/>
            <pc:sldMk cId="3733028722" sldId="377"/>
            <ac:picMk id="4" creationId="{5E61A97B-9B36-2E73-1F27-F46BAF8E57DF}"/>
          </ac:picMkLst>
        </pc:picChg>
        <pc:picChg chg="add mod">
          <ac:chgData name="Eaton, Jeffrey W" userId="276ea8c0-84f2-403e-ae35-83a79d07a45a" providerId="ADAL" clId="{52796D1A-D0E9-B640-BF91-5D9BC756C2D3}" dt="2022-09-12T10:00:20.021" v="2344" actId="167"/>
          <ac:picMkLst>
            <pc:docMk/>
            <pc:sldMk cId="3733028722" sldId="377"/>
            <ac:picMk id="5" creationId="{4EAD3C20-F4AF-8127-5C7F-77EE80E4AD7F}"/>
          </ac:picMkLst>
        </pc:picChg>
      </pc:sldChg>
      <pc:sldChg chg="delSp modSp add mod ord">
        <pc:chgData name="Eaton, Jeffrey W" userId="276ea8c0-84f2-403e-ae35-83a79d07a45a" providerId="ADAL" clId="{52796D1A-D0E9-B640-BF91-5D9BC756C2D3}" dt="2022-09-12T09:59:36.467" v="2337" actId="20578"/>
        <pc:sldMkLst>
          <pc:docMk/>
          <pc:sldMk cId="3271594350" sldId="378"/>
        </pc:sldMkLst>
        <pc:spChg chg="mod">
          <ac:chgData name="Eaton, Jeffrey W" userId="276ea8c0-84f2-403e-ae35-83a79d07a45a" providerId="ADAL" clId="{52796D1A-D0E9-B640-BF91-5D9BC756C2D3}" dt="2022-09-12T09:59:30.372" v="2336" actId="20577"/>
          <ac:spMkLst>
            <pc:docMk/>
            <pc:sldMk cId="3271594350" sldId="378"/>
            <ac:spMk id="3" creationId="{83468DB7-BD46-A324-D48D-9305AA14DFB2}"/>
          </ac:spMkLst>
        </pc:spChg>
        <pc:picChg chg="mod">
          <ac:chgData name="Eaton, Jeffrey W" userId="276ea8c0-84f2-403e-ae35-83a79d07a45a" providerId="ADAL" clId="{52796D1A-D0E9-B640-BF91-5D9BC756C2D3}" dt="2022-09-12T09:59:27.515" v="2330" actId="1076"/>
          <ac:picMkLst>
            <pc:docMk/>
            <pc:sldMk cId="3271594350" sldId="378"/>
            <ac:picMk id="2" creationId="{1DF04795-C5A4-2F99-91C3-79D20FE1E77F}"/>
          </ac:picMkLst>
        </pc:picChg>
        <pc:picChg chg="del">
          <ac:chgData name="Eaton, Jeffrey W" userId="276ea8c0-84f2-403e-ae35-83a79d07a45a" providerId="ADAL" clId="{52796D1A-D0E9-B640-BF91-5D9BC756C2D3}" dt="2022-09-12T09:58:59.186" v="2316" actId="478"/>
          <ac:picMkLst>
            <pc:docMk/>
            <pc:sldMk cId="3271594350" sldId="378"/>
            <ac:picMk id="4" creationId="{5E61A97B-9B36-2E73-1F27-F46BAF8E57DF}"/>
          </ac:picMkLst>
        </pc:picChg>
      </pc:sldChg>
      <pc:sldChg chg="addSp delSp modSp new mod modAnim">
        <pc:chgData name="Eaton, Jeffrey W" userId="276ea8c0-84f2-403e-ae35-83a79d07a45a" providerId="ADAL" clId="{52796D1A-D0E9-B640-BF91-5D9BC756C2D3}" dt="2022-09-12T10:43:12.455" v="2833" actId="14100"/>
        <pc:sldMkLst>
          <pc:docMk/>
          <pc:sldMk cId="1594478857" sldId="379"/>
        </pc:sldMkLst>
        <pc:spChg chg="mod">
          <ac:chgData name="Eaton, Jeffrey W" userId="276ea8c0-84f2-403e-ae35-83a79d07a45a" providerId="ADAL" clId="{52796D1A-D0E9-B640-BF91-5D9BC756C2D3}" dt="2022-09-12T10:40:45.178" v="2719" actId="20577"/>
          <ac:spMkLst>
            <pc:docMk/>
            <pc:sldMk cId="1594478857" sldId="379"/>
            <ac:spMk id="2" creationId="{627418C6-659C-1C29-7F28-A1D89DD896BD}"/>
          </ac:spMkLst>
        </pc:spChg>
        <pc:spChg chg="del">
          <ac:chgData name="Eaton, Jeffrey W" userId="276ea8c0-84f2-403e-ae35-83a79d07a45a" providerId="ADAL" clId="{52796D1A-D0E9-B640-BF91-5D9BC756C2D3}" dt="2022-09-12T10:40:07.196" v="2709" actId="478"/>
          <ac:spMkLst>
            <pc:docMk/>
            <pc:sldMk cId="1594478857" sldId="379"/>
            <ac:spMk id="3" creationId="{CE0E2F7B-4C97-1777-513C-415630C78691}"/>
          </ac:spMkLst>
        </pc:spChg>
        <pc:spChg chg="add mod">
          <ac:chgData name="Eaton, Jeffrey W" userId="276ea8c0-84f2-403e-ae35-83a79d07a45a" providerId="ADAL" clId="{52796D1A-D0E9-B640-BF91-5D9BC756C2D3}" dt="2022-09-12T10:41:35.913" v="2819" actId="20577"/>
          <ac:spMkLst>
            <pc:docMk/>
            <pc:sldMk cId="1594478857" sldId="379"/>
            <ac:spMk id="6" creationId="{92DC8EC3-6D19-5F1B-6518-62D77027E855}"/>
          </ac:spMkLst>
        </pc:spChg>
        <pc:spChg chg="add mod">
          <ac:chgData name="Eaton, Jeffrey W" userId="276ea8c0-84f2-403e-ae35-83a79d07a45a" providerId="ADAL" clId="{52796D1A-D0E9-B640-BF91-5D9BC756C2D3}" dt="2022-09-12T10:42:22.437" v="2825" actId="1582"/>
          <ac:spMkLst>
            <pc:docMk/>
            <pc:sldMk cId="1594478857" sldId="379"/>
            <ac:spMk id="7" creationId="{DEF1EB7B-A6F9-6E12-F8C7-CC477367093A}"/>
          </ac:spMkLst>
        </pc:spChg>
        <pc:spChg chg="add mod">
          <ac:chgData name="Eaton, Jeffrey W" userId="276ea8c0-84f2-403e-ae35-83a79d07a45a" providerId="ADAL" clId="{52796D1A-D0E9-B640-BF91-5D9BC756C2D3}" dt="2022-09-12T10:43:12.455" v="2833" actId="14100"/>
          <ac:spMkLst>
            <pc:docMk/>
            <pc:sldMk cId="1594478857" sldId="379"/>
            <ac:spMk id="8" creationId="{56984A44-3FD1-BB94-5515-AB6D3C2E7078}"/>
          </ac:spMkLst>
        </pc:spChg>
        <pc:picChg chg="add mod">
          <ac:chgData name="Eaton, Jeffrey W" userId="276ea8c0-84f2-403e-ae35-83a79d07a45a" providerId="ADAL" clId="{52796D1A-D0E9-B640-BF91-5D9BC756C2D3}" dt="2022-09-12T10:40:40.516" v="2718" actId="1076"/>
          <ac:picMkLst>
            <pc:docMk/>
            <pc:sldMk cId="1594478857" sldId="379"/>
            <ac:picMk id="5" creationId="{A6527703-8DE1-502F-BE72-254B24722B7F}"/>
          </ac:picMkLst>
        </pc:picChg>
      </pc:sldChg>
      <pc:sldChg chg="addSp delSp modSp new mod modAnim">
        <pc:chgData name="Eaton, Jeffrey W" userId="276ea8c0-84f2-403e-ae35-83a79d07a45a" providerId="ADAL" clId="{52796D1A-D0E9-B640-BF91-5D9BC756C2D3}" dt="2022-09-12T10:57:34.044" v="3455" actId="1076"/>
        <pc:sldMkLst>
          <pc:docMk/>
          <pc:sldMk cId="2195102276" sldId="380"/>
        </pc:sldMkLst>
        <pc:spChg chg="mod">
          <ac:chgData name="Eaton, Jeffrey W" userId="276ea8c0-84f2-403e-ae35-83a79d07a45a" providerId="ADAL" clId="{52796D1A-D0E9-B640-BF91-5D9BC756C2D3}" dt="2022-09-12T10:56:56.069" v="3369" actId="20577"/>
          <ac:spMkLst>
            <pc:docMk/>
            <pc:sldMk cId="2195102276" sldId="380"/>
            <ac:spMk id="2" creationId="{C41FBD5C-4AFF-67C3-25CD-A59E4BECDFDF}"/>
          </ac:spMkLst>
        </pc:spChg>
        <pc:spChg chg="del mod">
          <ac:chgData name="Eaton, Jeffrey W" userId="276ea8c0-84f2-403e-ae35-83a79d07a45a" providerId="ADAL" clId="{52796D1A-D0E9-B640-BF91-5D9BC756C2D3}" dt="2022-09-12T10:43:22.235" v="2836" actId="478"/>
          <ac:spMkLst>
            <pc:docMk/>
            <pc:sldMk cId="2195102276" sldId="380"/>
            <ac:spMk id="3" creationId="{81C28E92-AB26-F059-7AAB-B9C2BE07C028}"/>
          </ac:spMkLst>
        </pc:spChg>
        <pc:spChg chg="add mod">
          <ac:chgData name="Eaton, Jeffrey W" userId="276ea8c0-84f2-403e-ae35-83a79d07a45a" providerId="ADAL" clId="{52796D1A-D0E9-B640-BF91-5D9BC756C2D3}" dt="2022-09-12T10:51:02.096" v="2993" actId="1076"/>
          <ac:spMkLst>
            <pc:docMk/>
            <pc:sldMk cId="2195102276" sldId="380"/>
            <ac:spMk id="16" creationId="{14D65A89-3E13-8CEB-7612-418EF4F8216D}"/>
          </ac:spMkLst>
        </pc:spChg>
        <pc:spChg chg="add mod">
          <ac:chgData name="Eaton, Jeffrey W" userId="276ea8c0-84f2-403e-ae35-83a79d07a45a" providerId="ADAL" clId="{52796D1A-D0E9-B640-BF91-5D9BC756C2D3}" dt="2022-09-12T10:47:31.546" v="2957" actId="1035"/>
          <ac:spMkLst>
            <pc:docMk/>
            <pc:sldMk cId="2195102276" sldId="380"/>
            <ac:spMk id="19" creationId="{56126929-4670-08E6-FF7F-E9F4FA1F33E9}"/>
          </ac:spMkLst>
        </pc:spChg>
        <pc:spChg chg="add mod">
          <ac:chgData name="Eaton, Jeffrey W" userId="276ea8c0-84f2-403e-ae35-83a79d07a45a" providerId="ADAL" clId="{52796D1A-D0E9-B640-BF91-5D9BC756C2D3}" dt="2022-09-12T10:47:49.338" v="2975" actId="1035"/>
          <ac:spMkLst>
            <pc:docMk/>
            <pc:sldMk cId="2195102276" sldId="380"/>
            <ac:spMk id="20" creationId="{F8E477EB-2266-EB4E-BA80-A610DEB45A1B}"/>
          </ac:spMkLst>
        </pc:spChg>
        <pc:spChg chg="add mod">
          <ac:chgData name="Eaton, Jeffrey W" userId="276ea8c0-84f2-403e-ae35-83a79d07a45a" providerId="ADAL" clId="{52796D1A-D0E9-B640-BF91-5D9BC756C2D3}" dt="2022-09-12T10:48:07.250" v="2984" actId="1076"/>
          <ac:spMkLst>
            <pc:docMk/>
            <pc:sldMk cId="2195102276" sldId="380"/>
            <ac:spMk id="21" creationId="{5B3A0089-9116-ADFB-7FBC-5B286C3BE455}"/>
          </ac:spMkLst>
        </pc:spChg>
        <pc:spChg chg="add mod">
          <ac:chgData name="Eaton, Jeffrey W" userId="276ea8c0-84f2-403e-ae35-83a79d07a45a" providerId="ADAL" clId="{52796D1A-D0E9-B640-BF91-5D9BC756C2D3}" dt="2022-09-12T10:48:14.903" v="2990" actId="20577"/>
          <ac:spMkLst>
            <pc:docMk/>
            <pc:sldMk cId="2195102276" sldId="380"/>
            <ac:spMk id="22" creationId="{D66F7C4F-0307-CD3E-D128-89B927864457}"/>
          </ac:spMkLst>
        </pc:spChg>
        <pc:spChg chg="add mod">
          <ac:chgData name="Eaton, Jeffrey W" userId="276ea8c0-84f2-403e-ae35-83a79d07a45a" providerId="ADAL" clId="{52796D1A-D0E9-B640-BF91-5D9BC756C2D3}" dt="2022-09-12T10:54:59.692" v="3161" actId="20577"/>
          <ac:spMkLst>
            <pc:docMk/>
            <pc:sldMk cId="2195102276" sldId="380"/>
            <ac:spMk id="23" creationId="{16447CEA-8532-B92E-8976-6921A83EBCB6}"/>
          </ac:spMkLst>
        </pc:spChg>
        <pc:spChg chg="add mod">
          <ac:chgData name="Eaton, Jeffrey W" userId="276ea8c0-84f2-403e-ae35-83a79d07a45a" providerId="ADAL" clId="{52796D1A-D0E9-B640-BF91-5D9BC756C2D3}" dt="2022-09-12T10:55:15.145" v="3171" actId="1038"/>
          <ac:spMkLst>
            <pc:docMk/>
            <pc:sldMk cId="2195102276" sldId="380"/>
            <ac:spMk id="24" creationId="{BEA30056-C04A-8974-8C80-6A336D2D62C8}"/>
          </ac:spMkLst>
        </pc:spChg>
        <pc:spChg chg="add mod">
          <ac:chgData name="Eaton, Jeffrey W" userId="276ea8c0-84f2-403e-ae35-83a79d07a45a" providerId="ADAL" clId="{52796D1A-D0E9-B640-BF91-5D9BC756C2D3}" dt="2022-09-12T10:54:15.488" v="3126" actId="1038"/>
          <ac:spMkLst>
            <pc:docMk/>
            <pc:sldMk cId="2195102276" sldId="380"/>
            <ac:spMk id="25" creationId="{3A1F9CD5-A237-750A-ECFA-E6B6F9FDBB6E}"/>
          </ac:spMkLst>
        </pc:spChg>
        <pc:spChg chg="add mod">
          <ac:chgData name="Eaton, Jeffrey W" userId="276ea8c0-84f2-403e-ae35-83a79d07a45a" providerId="ADAL" clId="{52796D1A-D0E9-B640-BF91-5D9BC756C2D3}" dt="2022-09-12T10:55:20.869" v="3172" actId="1076"/>
          <ac:spMkLst>
            <pc:docMk/>
            <pc:sldMk cId="2195102276" sldId="380"/>
            <ac:spMk id="26" creationId="{6920D562-0FE7-CE04-F7B9-633CDE560A6B}"/>
          </ac:spMkLst>
        </pc:spChg>
        <pc:spChg chg="add mod">
          <ac:chgData name="Eaton, Jeffrey W" userId="276ea8c0-84f2-403e-ae35-83a79d07a45a" providerId="ADAL" clId="{52796D1A-D0E9-B640-BF91-5D9BC756C2D3}" dt="2022-09-12T10:57:34.044" v="3455" actId="1076"/>
          <ac:spMkLst>
            <pc:docMk/>
            <pc:sldMk cId="2195102276" sldId="380"/>
            <ac:spMk id="27" creationId="{996827B2-514B-7A0B-8B54-EFDE4AF1B784}"/>
          </ac:spMkLst>
        </pc:spChg>
        <pc:cxnChg chg="add del">
          <ac:chgData name="Eaton, Jeffrey W" userId="276ea8c0-84f2-403e-ae35-83a79d07a45a" providerId="ADAL" clId="{52796D1A-D0E9-B640-BF91-5D9BC756C2D3}" dt="2022-09-12T10:44:08.541" v="2865" actId="11529"/>
          <ac:cxnSpMkLst>
            <pc:docMk/>
            <pc:sldMk cId="2195102276" sldId="380"/>
            <ac:cxnSpMk id="5" creationId="{69E738D1-FD27-4EA0-544E-885021DF4B20}"/>
          </ac:cxnSpMkLst>
        </pc:cxnChg>
        <pc:cxnChg chg="add mod">
          <ac:chgData name="Eaton, Jeffrey W" userId="276ea8c0-84f2-403e-ae35-83a79d07a45a" providerId="ADAL" clId="{52796D1A-D0E9-B640-BF91-5D9BC756C2D3}" dt="2022-09-12T10:46:43.522" v="2932" actId="14100"/>
          <ac:cxnSpMkLst>
            <pc:docMk/>
            <pc:sldMk cId="2195102276" sldId="380"/>
            <ac:cxnSpMk id="7" creationId="{5444DD94-8CB8-D339-76AD-2F2AE5E546BF}"/>
          </ac:cxnSpMkLst>
        </pc:cxnChg>
        <pc:cxnChg chg="add mod">
          <ac:chgData name="Eaton, Jeffrey W" userId="276ea8c0-84f2-403e-ae35-83a79d07a45a" providerId="ADAL" clId="{52796D1A-D0E9-B640-BF91-5D9BC756C2D3}" dt="2022-09-12T10:46:43.522" v="2932" actId="14100"/>
          <ac:cxnSpMkLst>
            <pc:docMk/>
            <pc:sldMk cId="2195102276" sldId="380"/>
            <ac:cxnSpMk id="9" creationId="{67AB6B73-5DEA-5081-F2BD-7EEF118976B4}"/>
          </ac:cxnSpMkLst>
        </pc:cxnChg>
        <pc:cxnChg chg="add mod">
          <ac:chgData name="Eaton, Jeffrey W" userId="276ea8c0-84f2-403e-ae35-83a79d07a45a" providerId="ADAL" clId="{52796D1A-D0E9-B640-BF91-5D9BC756C2D3}" dt="2022-09-12T10:51:47.031" v="3000" actId="1036"/>
          <ac:cxnSpMkLst>
            <pc:docMk/>
            <pc:sldMk cId="2195102276" sldId="380"/>
            <ac:cxnSpMk id="17" creationId="{E488DDF2-601E-43F0-58EC-2CDB3CE0423C}"/>
          </ac:cxnSpMkLst>
        </pc:cxnChg>
      </pc:sldChg>
      <pc:sldChg chg="add del">
        <pc:chgData name="Eaton, Jeffrey W" userId="276ea8c0-84f2-403e-ae35-83a79d07a45a" providerId="ADAL" clId="{52796D1A-D0E9-B640-BF91-5D9BC756C2D3}" dt="2022-09-12T12:17:47.184" v="6469" actId="2696"/>
        <pc:sldMkLst>
          <pc:docMk/>
          <pc:sldMk cId="3513051181" sldId="381"/>
        </pc:sldMkLst>
      </pc:sldChg>
      <pc:sldChg chg="modSp new mod">
        <pc:chgData name="Eaton, Jeffrey W" userId="276ea8c0-84f2-403e-ae35-83a79d07a45a" providerId="ADAL" clId="{52796D1A-D0E9-B640-BF91-5D9BC756C2D3}" dt="2022-09-12T12:17:39.188" v="6468" actId="20577"/>
        <pc:sldMkLst>
          <pc:docMk/>
          <pc:sldMk cId="620021110" sldId="382"/>
        </pc:sldMkLst>
        <pc:spChg chg="mod">
          <ac:chgData name="Eaton, Jeffrey W" userId="276ea8c0-84f2-403e-ae35-83a79d07a45a" providerId="ADAL" clId="{52796D1A-D0E9-B640-BF91-5D9BC756C2D3}" dt="2022-09-12T11:29:48.932" v="4803" actId="20577"/>
          <ac:spMkLst>
            <pc:docMk/>
            <pc:sldMk cId="620021110" sldId="382"/>
            <ac:spMk id="2" creationId="{76A3A709-C7E3-9D46-79C2-8BA1CAB8A34E}"/>
          </ac:spMkLst>
        </pc:spChg>
        <pc:spChg chg="mod">
          <ac:chgData name="Eaton, Jeffrey W" userId="276ea8c0-84f2-403e-ae35-83a79d07a45a" providerId="ADAL" clId="{52796D1A-D0E9-B640-BF91-5D9BC756C2D3}" dt="2022-09-12T12:17:39.188" v="6468" actId="20577"/>
          <ac:spMkLst>
            <pc:docMk/>
            <pc:sldMk cId="620021110" sldId="382"/>
            <ac:spMk id="3" creationId="{CA13A20B-3DD8-2165-E8E9-A7D2E28A3F5F}"/>
          </ac:spMkLst>
        </pc:spChg>
      </pc:sldChg>
      <pc:sldChg chg="modSp new mod modAnim">
        <pc:chgData name="Eaton, Jeffrey W" userId="276ea8c0-84f2-403e-ae35-83a79d07a45a" providerId="ADAL" clId="{52796D1A-D0E9-B640-BF91-5D9BC756C2D3}" dt="2022-09-12T11:41:20.702" v="6343"/>
        <pc:sldMkLst>
          <pc:docMk/>
          <pc:sldMk cId="4252677517" sldId="383"/>
        </pc:sldMkLst>
        <pc:spChg chg="mod">
          <ac:chgData name="Eaton, Jeffrey W" userId="276ea8c0-84f2-403e-ae35-83a79d07a45a" providerId="ADAL" clId="{52796D1A-D0E9-B640-BF91-5D9BC756C2D3}" dt="2022-09-12T11:35:05.535" v="5633"/>
          <ac:spMkLst>
            <pc:docMk/>
            <pc:sldMk cId="4252677517" sldId="383"/>
            <ac:spMk id="2" creationId="{8318E628-A5C3-D31E-959F-C4A97BFA7EF3}"/>
          </ac:spMkLst>
        </pc:spChg>
        <pc:spChg chg="mod">
          <ac:chgData name="Eaton, Jeffrey W" userId="276ea8c0-84f2-403e-ae35-83a79d07a45a" providerId="ADAL" clId="{52796D1A-D0E9-B640-BF91-5D9BC756C2D3}" dt="2022-09-12T11:41:11.232" v="6341" actId="20577"/>
          <ac:spMkLst>
            <pc:docMk/>
            <pc:sldMk cId="4252677517" sldId="383"/>
            <ac:spMk id="3" creationId="{DA1FA166-1A8B-6868-E794-A4D0FB158E67}"/>
          </ac:spMkLst>
        </pc:spChg>
      </pc:sldChg>
      <pc:sldMasterChg chg="modSp mod modSldLayout">
        <pc:chgData name="Eaton, Jeffrey W" userId="276ea8c0-84f2-403e-ae35-83a79d07a45a" providerId="ADAL" clId="{52796D1A-D0E9-B640-BF91-5D9BC756C2D3}" dt="2022-09-12T08:49:30.433" v="610" actId="242"/>
        <pc:sldMasterMkLst>
          <pc:docMk/>
          <pc:sldMasterMk cId="1010066459" sldId="2147483648"/>
        </pc:sldMasterMkLst>
        <pc:spChg chg="mod">
          <ac:chgData name="Eaton, Jeffrey W" userId="276ea8c0-84f2-403e-ae35-83a79d07a45a" providerId="ADAL" clId="{52796D1A-D0E9-B640-BF91-5D9BC756C2D3}" dt="2022-09-12T08:49:30.433" v="610" actId="242"/>
          <ac:spMkLst>
            <pc:docMk/>
            <pc:sldMasterMk cId="1010066459" sldId="2147483648"/>
            <ac:spMk id="2" creationId="{00000000-0000-0000-0000-000000000000}"/>
          </ac:spMkLst>
        </pc:spChg>
        <pc:spChg chg="mod">
          <ac:chgData name="Eaton, Jeffrey W" userId="276ea8c0-84f2-403e-ae35-83a79d07a45a" providerId="ADAL" clId="{52796D1A-D0E9-B640-BF91-5D9BC756C2D3}" dt="2022-09-12T08:49:12.769" v="608" actId="14100"/>
          <ac:spMkLst>
            <pc:docMk/>
            <pc:sldMasterMk cId="1010066459" sldId="2147483648"/>
            <ac:spMk id="3" creationId="{00000000-0000-0000-0000-000000000000}"/>
          </ac:spMkLst>
        </pc:spChg>
        <pc:sldLayoutChg chg="addSp modSp mod">
          <pc:chgData name="Eaton, Jeffrey W" userId="276ea8c0-84f2-403e-ae35-83a79d07a45a" providerId="ADAL" clId="{52796D1A-D0E9-B640-BF91-5D9BC756C2D3}" dt="2022-09-12T08:31:05.530" v="208" actId="14861"/>
          <pc:sldLayoutMkLst>
            <pc:docMk/>
            <pc:sldMasterMk cId="1010066459" sldId="2147483648"/>
            <pc:sldLayoutMk cId="930701059" sldId="2147483649"/>
          </pc:sldLayoutMkLst>
          <pc:spChg chg="add mod">
            <ac:chgData name="Eaton, Jeffrey W" userId="276ea8c0-84f2-403e-ae35-83a79d07a45a" providerId="ADAL" clId="{52796D1A-D0E9-B640-BF91-5D9BC756C2D3}" dt="2022-09-12T08:31:05.530" v="208" actId="14861"/>
            <ac:spMkLst>
              <pc:docMk/>
              <pc:sldMasterMk cId="1010066459" sldId="2147483648"/>
              <pc:sldLayoutMk cId="930701059" sldId="2147483649"/>
              <ac:spMk id="8" creationId="{306581F8-D06A-FFCF-66DA-EC4CDAB1D927}"/>
            </ac:spMkLst>
          </pc:spChg>
          <pc:picChg chg="add mod">
            <ac:chgData name="Eaton, Jeffrey W" userId="276ea8c0-84f2-403e-ae35-83a79d07a45a" providerId="ADAL" clId="{52796D1A-D0E9-B640-BF91-5D9BC756C2D3}" dt="2022-09-12T08:30:40.612" v="204"/>
            <ac:picMkLst>
              <pc:docMk/>
              <pc:sldMasterMk cId="1010066459" sldId="2147483648"/>
              <pc:sldLayoutMk cId="930701059" sldId="2147483649"/>
              <ac:picMk id="7" creationId="{823F6E66-3B11-F189-F526-B2546B462EB5}"/>
            </ac:picMkLst>
          </pc:picChg>
        </pc:sldLayoutChg>
        <pc:sldLayoutChg chg="modSp mod">
          <pc:chgData name="Eaton, Jeffrey W" userId="276ea8c0-84f2-403e-ae35-83a79d07a45a" providerId="ADAL" clId="{52796D1A-D0E9-B640-BF91-5D9BC756C2D3}" dt="2022-09-12T08:49:23.439" v="609" actId="242"/>
          <pc:sldLayoutMkLst>
            <pc:docMk/>
            <pc:sldMasterMk cId="1010066459" sldId="2147483648"/>
            <pc:sldLayoutMk cId="892830671" sldId="2147483650"/>
          </pc:sldLayoutMkLst>
          <pc:spChg chg="mod">
            <ac:chgData name="Eaton, Jeffrey W" userId="276ea8c0-84f2-403e-ae35-83a79d07a45a" providerId="ADAL" clId="{52796D1A-D0E9-B640-BF91-5D9BC756C2D3}" dt="2022-09-12T08:49:23.439" v="609" actId="242"/>
            <ac:spMkLst>
              <pc:docMk/>
              <pc:sldMasterMk cId="1010066459" sldId="2147483648"/>
              <pc:sldLayoutMk cId="892830671" sldId="2147483650"/>
              <ac:spMk id="2" creationId="{00000000-0000-0000-0000-000000000000}"/>
            </ac:spMkLst>
          </pc:spChg>
          <pc:spChg chg="mod">
            <ac:chgData name="Eaton, Jeffrey W" userId="276ea8c0-84f2-403e-ae35-83a79d07a45a" providerId="ADAL" clId="{52796D1A-D0E9-B640-BF91-5D9BC756C2D3}" dt="2022-09-12T08:49:00.335" v="606" actId="14100"/>
            <ac:spMkLst>
              <pc:docMk/>
              <pc:sldMasterMk cId="1010066459" sldId="2147483648"/>
              <pc:sldLayoutMk cId="892830671" sldId="2147483650"/>
              <ac:spMk id="3" creationId="{00000000-0000-0000-0000-000000000000}"/>
            </ac:spMkLst>
          </pc:spChg>
        </pc:sldLayoutChg>
      </pc:sldMasterChg>
    </pc:docChg>
  </pc:docChgLst>
  <pc:docChgLst>
    <pc:chgData name="O'Toole, Paddy" userId="S::potoole@ic.ac.uk::b66ecc98-eaf1-4150-835f-9fb8412d8417" providerId="AD" clId="Web-{9C7FA3EE-4570-FC82-1519-EA7CF36BFD37}"/>
    <pc:docChg chg="addSld delSld modSld">
      <pc:chgData name="O'Toole, Paddy" userId="S::potoole@ic.ac.uk::b66ecc98-eaf1-4150-835f-9fb8412d8417" providerId="AD" clId="Web-{9C7FA3EE-4570-FC82-1519-EA7CF36BFD37}" dt="2022-03-03T00:31:24.184" v="1245" actId="20577"/>
      <pc:docMkLst>
        <pc:docMk/>
      </pc:docMkLst>
      <pc:sldChg chg="del">
        <pc:chgData name="O'Toole, Paddy" userId="S::potoole@ic.ac.uk::b66ecc98-eaf1-4150-835f-9fb8412d8417" providerId="AD" clId="Web-{9C7FA3EE-4570-FC82-1519-EA7CF36BFD37}" dt="2022-03-03T00:08:56.521" v="1005"/>
        <pc:sldMkLst>
          <pc:docMk/>
          <pc:sldMk cId="269384068" sldId="277"/>
        </pc:sldMkLst>
      </pc:sldChg>
      <pc:sldChg chg="modSp">
        <pc:chgData name="O'Toole, Paddy" userId="S::potoole@ic.ac.uk::b66ecc98-eaf1-4150-835f-9fb8412d8417" providerId="AD" clId="Web-{9C7FA3EE-4570-FC82-1519-EA7CF36BFD37}" dt="2022-03-02T23:53:33.007" v="864" actId="20577"/>
        <pc:sldMkLst>
          <pc:docMk/>
          <pc:sldMk cId="2992652933" sldId="284"/>
        </pc:sldMkLst>
        <pc:spChg chg="mod">
          <ac:chgData name="O'Toole, Paddy" userId="S::potoole@ic.ac.uk::b66ecc98-eaf1-4150-835f-9fb8412d8417" providerId="AD" clId="Web-{9C7FA3EE-4570-FC82-1519-EA7CF36BFD37}" dt="2022-03-02T23:53:33.007" v="864" actId="20577"/>
          <ac:spMkLst>
            <pc:docMk/>
            <pc:sldMk cId="2992652933" sldId="284"/>
            <ac:spMk id="7" creationId="{4007DB59-F712-456E-9D33-D8E2D8171CFB}"/>
          </ac:spMkLst>
        </pc:spChg>
      </pc:sldChg>
      <pc:sldChg chg="modSp">
        <pc:chgData name="O'Toole, Paddy" userId="S::potoole@ic.ac.uk::b66ecc98-eaf1-4150-835f-9fb8412d8417" providerId="AD" clId="Web-{9C7FA3EE-4570-FC82-1519-EA7CF36BFD37}" dt="2022-03-02T23:20:46.838" v="113" actId="20577"/>
        <pc:sldMkLst>
          <pc:docMk/>
          <pc:sldMk cId="1353650133" sldId="289"/>
        </pc:sldMkLst>
        <pc:spChg chg="mod">
          <ac:chgData name="O'Toole, Paddy" userId="S::potoole@ic.ac.uk::b66ecc98-eaf1-4150-835f-9fb8412d8417" providerId="AD" clId="Web-{9C7FA3EE-4570-FC82-1519-EA7CF36BFD37}" dt="2022-03-02T23:20:46.838" v="113" actId="20577"/>
          <ac:spMkLst>
            <pc:docMk/>
            <pc:sldMk cId="1353650133" sldId="289"/>
            <ac:spMk id="4" creationId="{ADDCE254-007D-49B4-9AE6-17D8DA5A225E}"/>
          </ac:spMkLst>
        </pc:spChg>
      </pc:sldChg>
      <pc:sldChg chg="addSp delSp modSp del mod modClrScheme chgLayout">
        <pc:chgData name="O'Toole, Paddy" userId="S::potoole@ic.ac.uk::b66ecc98-eaf1-4150-835f-9fb8412d8417" providerId="AD" clId="Web-{9C7FA3EE-4570-FC82-1519-EA7CF36BFD37}" dt="2022-03-03T00:00:24.334" v="947"/>
        <pc:sldMkLst>
          <pc:docMk/>
          <pc:sldMk cId="986762029" sldId="292"/>
        </pc:sldMkLst>
        <pc:spChg chg="mod">
          <ac:chgData name="O'Toole, Paddy" userId="S::potoole@ic.ac.uk::b66ecc98-eaf1-4150-835f-9fb8412d8417" providerId="AD" clId="Web-{9C7FA3EE-4570-FC82-1519-EA7CF36BFD37}" dt="2022-03-02T23:38:21.212" v="402"/>
          <ac:spMkLst>
            <pc:docMk/>
            <pc:sldMk cId="986762029" sldId="292"/>
            <ac:spMk id="2" creationId="{BCF90A94-448E-4E6F-B300-EDC8EF4E2C68}"/>
          </ac:spMkLst>
        </pc:spChg>
        <pc:spChg chg="add del mod ord">
          <ac:chgData name="O'Toole, Paddy" userId="S::potoole@ic.ac.uk::b66ecc98-eaf1-4150-835f-9fb8412d8417" providerId="AD" clId="Web-{9C7FA3EE-4570-FC82-1519-EA7CF36BFD37}" dt="2022-03-02T23:38:53.056" v="586" actId="20577"/>
          <ac:spMkLst>
            <pc:docMk/>
            <pc:sldMk cId="986762029" sldId="292"/>
            <ac:spMk id="3" creationId="{8E56FC25-823B-4F2C-B698-74D5DA228096}"/>
          </ac:spMkLst>
        </pc:spChg>
        <pc:spChg chg="add del mod">
          <ac:chgData name="O'Toole, Paddy" userId="S::potoole@ic.ac.uk::b66ecc98-eaf1-4150-835f-9fb8412d8417" providerId="AD" clId="Web-{9C7FA3EE-4570-FC82-1519-EA7CF36BFD37}" dt="2022-03-02T23:35:58.364" v="314"/>
          <ac:spMkLst>
            <pc:docMk/>
            <pc:sldMk cId="986762029" sldId="292"/>
            <ac:spMk id="5" creationId="{3B5E0669-8CFF-4FE9-98E5-5C54DD9913A4}"/>
          </ac:spMkLst>
        </pc:spChg>
        <pc:spChg chg="add mod">
          <ac:chgData name="O'Toole, Paddy" userId="S::potoole@ic.ac.uk::b66ecc98-eaf1-4150-835f-9fb8412d8417" providerId="AD" clId="Web-{9C7FA3EE-4570-FC82-1519-EA7CF36BFD37}" dt="2022-03-02T23:38:53.056" v="597" actId="20577"/>
          <ac:spMkLst>
            <pc:docMk/>
            <pc:sldMk cId="986762029" sldId="292"/>
            <ac:spMk id="8" creationId="{5BC6362B-D101-4244-90D4-DFB1E9FB9C2E}"/>
          </ac:spMkLst>
        </pc:spChg>
        <pc:spChg chg="add del mod">
          <ac:chgData name="O'Toole, Paddy" userId="S::potoole@ic.ac.uk::b66ecc98-eaf1-4150-835f-9fb8412d8417" providerId="AD" clId="Web-{9C7FA3EE-4570-FC82-1519-EA7CF36BFD37}" dt="2022-03-02T23:38:15.462" v="400"/>
          <ac:spMkLst>
            <pc:docMk/>
            <pc:sldMk cId="986762029" sldId="292"/>
            <ac:spMk id="13" creationId="{8D4A3ED4-9DBE-46FA-BC9F-BE50E11977C1}"/>
          </ac:spMkLst>
        </pc:spChg>
        <pc:spChg chg="add del mod">
          <ac:chgData name="O'Toole, Paddy" userId="S::potoole@ic.ac.uk::b66ecc98-eaf1-4150-835f-9fb8412d8417" providerId="AD" clId="Web-{9C7FA3EE-4570-FC82-1519-EA7CF36BFD37}" dt="2022-03-02T23:38:52.135" v="535"/>
          <ac:spMkLst>
            <pc:docMk/>
            <pc:sldMk cId="986762029" sldId="292"/>
            <ac:spMk id="14" creationId="{1592B1AF-2373-4A3C-B52C-0962C50F69C5}"/>
          </ac:spMkLst>
        </pc:spChg>
        <pc:spChg chg="add del mod">
          <ac:chgData name="O'Toole, Paddy" userId="S::potoole@ic.ac.uk::b66ecc98-eaf1-4150-835f-9fb8412d8417" providerId="AD" clId="Web-{9C7FA3EE-4570-FC82-1519-EA7CF36BFD37}" dt="2022-03-02T23:38:15.462" v="400"/>
          <ac:spMkLst>
            <pc:docMk/>
            <pc:sldMk cId="986762029" sldId="292"/>
            <ac:spMk id="15" creationId="{614552A8-5A0E-45D9-AD06-E7C98D23D197}"/>
          </ac:spMkLst>
        </pc:spChg>
        <pc:graphicFrameChg chg="add del mod">
          <ac:chgData name="O'Toole, Paddy" userId="S::potoole@ic.ac.uk::b66ecc98-eaf1-4150-835f-9fb8412d8417" providerId="AD" clId="Web-{9C7FA3EE-4570-FC82-1519-EA7CF36BFD37}" dt="2022-03-02T23:38:21.212" v="402"/>
          <ac:graphicFrameMkLst>
            <pc:docMk/>
            <pc:sldMk cId="986762029" sldId="292"/>
            <ac:graphicFrameMk id="10" creationId="{356FCA1F-835A-45AB-AEC5-159AFC9BED22}"/>
          </ac:graphicFrameMkLst>
        </pc:graphicFrameChg>
        <pc:picChg chg="add del mod">
          <ac:chgData name="O'Toole, Paddy" userId="S::potoole@ic.ac.uk::b66ecc98-eaf1-4150-835f-9fb8412d8417" providerId="AD" clId="Web-{9C7FA3EE-4570-FC82-1519-EA7CF36BFD37}" dt="2022-03-02T23:35:58.364" v="314"/>
          <ac:picMkLst>
            <pc:docMk/>
            <pc:sldMk cId="986762029" sldId="292"/>
            <ac:picMk id="4" creationId="{2252910E-A5FD-4DA6-A172-188A5E6D8331}"/>
          </ac:picMkLst>
        </pc:picChg>
        <pc:picChg chg="add del mod">
          <ac:chgData name="O'Toole, Paddy" userId="S::potoole@ic.ac.uk::b66ecc98-eaf1-4150-835f-9fb8412d8417" providerId="AD" clId="Web-{9C7FA3EE-4570-FC82-1519-EA7CF36BFD37}" dt="2022-03-02T23:38:52.135" v="536"/>
          <ac:picMkLst>
            <pc:docMk/>
            <pc:sldMk cId="986762029" sldId="292"/>
            <ac:picMk id="12" creationId="{F7700CE8-B545-4AD4-9DA9-7794EA50FE36}"/>
          </ac:picMkLst>
        </pc:picChg>
      </pc:sldChg>
      <pc:sldChg chg="del">
        <pc:chgData name="O'Toole, Paddy" userId="S::potoole@ic.ac.uk::b66ecc98-eaf1-4150-835f-9fb8412d8417" providerId="AD" clId="Web-{9C7FA3EE-4570-FC82-1519-EA7CF36BFD37}" dt="2022-03-03T00:18:40.740" v="1127"/>
        <pc:sldMkLst>
          <pc:docMk/>
          <pc:sldMk cId="1368296097" sldId="293"/>
        </pc:sldMkLst>
      </pc:sldChg>
      <pc:sldChg chg="add del modNotes">
        <pc:chgData name="O'Toole, Paddy" userId="S::potoole@ic.ac.uk::b66ecc98-eaf1-4150-835f-9fb8412d8417" providerId="AD" clId="Web-{9C7FA3EE-4570-FC82-1519-EA7CF36BFD37}" dt="2022-03-02T23:25:55.800" v="137"/>
        <pc:sldMkLst>
          <pc:docMk/>
          <pc:sldMk cId="1723383441" sldId="300"/>
        </pc:sldMkLst>
      </pc:sldChg>
      <pc:sldChg chg="addSp delSp modSp del modNotes">
        <pc:chgData name="O'Toole, Paddy" userId="S::potoole@ic.ac.uk::b66ecc98-eaf1-4150-835f-9fb8412d8417" providerId="AD" clId="Web-{9C7FA3EE-4570-FC82-1519-EA7CF36BFD37}" dt="2022-03-03T00:00:22.302" v="946"/>
        <pc:sldMkLst>
          <pc:docMk/>
          <pc:sldMk cId="3667595551" sldId="301"/>
        </pc:sldMkLst>
        <pc:spChg chg="mod">
          <ac:chgData name="O'Toole, Paddy" userId="S::potoole@ic.ac.uk::b66ecc98-eaf1-4150-835f-9fb8412d8417" providerId="AD" clId="Web-{9C7FA3EE-4570-FC82-1519-EA7CF36BFD37}" dt="2022-03-02T23:31:33.997" v="234"/>
          <ac:spMkLst>
            <pc:docMk/>
            <pc:sldMk cId="3667595551" sldId="301"/>
            <ac:spMk id="2" creationId="{D707E77C-E8EB-4F75-89DA-BFD1BB833E06}"/>
          </ac:spMkLst>
        </pc:spChg>
        <pc:spChg chg="del">
          <ac:chgData name="O'Toole, Paddy" userId="S::potoole@ic.ac.uk::b66ecc98-eaf1-4150-835f-9fb8412d8417" providerId="AD" clId="Web-{9C7FA3EE-4570-FC82-1519-EA7CF36BFD37}" dt="2022-03-02T23:31:31.075" v="233"/>
          <ac:spMkLst>
            <pc:docMk/>
            <pc:sldMk cId="3667595551" sldId="301"/>
            <ac:spMk id="3" creationId="{BE395770-C77E-4D35-9550-5FE611F92962}"/>
          </ac:spMkLst>
        </pc:spChg>
        <pc:spChg chg="del">
          <ac:chgData name="O'Toole, Paddy" userId="S::potoole@ic.ac.uk::b66ecc98-eaf1-4150-835f-9fb8412d8417" providerId="AD" clId="Web-{9C7FA3EE-4570-FC82-1519-EA7CF36BFD37}" dt="2022-03-02T23:31:33.997" v="234"/>
          <ac:spMkLst>
            <pc:docMk/>
            <pc:sldMk cId="3667595551" sldId="301"/>
            <ac:spMk id="4" creationId="{26AE402B-EB06-4B1E-9D52-5E4CFD02CB50}"/>
          </ac:spMkLst>
        </pc:spChg>
        <pc:spChg chg="add mod">
          <ac:chgData name="O'Toole, Paddy" userId="S::potoole@ic.ac.uk::b66ecc98-eaf1-4150-835f-9fb8412d8417" providerId="AD" clId="Web-{9C7FA3EE-4570-FC82-1519-EA7CF36BFD37}" dt="2022-03-02T23:40:36.809" v="619" actId="20577"/>
          <ac:spMkLst>
            <pc:docMk/>
            <pc:sldMk cId="3667595551" sldId="301"/>
            <ac:spMk id="6" creationId="{8F51056E-1E46-429A-8F6A-93C633A5E27F}"/>
          </ac:spMkLst>
        </pc:spChg>
        <pc:spChg chg="add mod">
          <ac:chgData name="O'Toole, Paddy" userId="S::potoole@ic.ac.uk::b66ecc98-eaf1-4150-835f-9fb8412d8417" providerId="AD" clId="Web-{9C7FA3EE-4570-FC82-1519-EA7CF36BFD37}" dt="2022-03-02T23:54:20.930" v="871" actId="20577"/>
          <ac:spMkLst>
            <pc:docMk/>
            <pc:sldMk cId="3667595551" sldId="301"/>
            <ac:spMk id="7" creationId="{8BE34E98-18B4-4ED4-AB72-5932C97DC26B}"/>
          </ac:spMkLst>
        </pc:spChg>
        <pc:spChg chg="add del">
          <ac:chgData name="O'Toole, Paddy" userId="S::potoole@ic.ac.uk::b66ecc98-eaf1-4150-835f-9fb8412d8417" providerId="AD" clId="Web-{9C7FA3EE-4570-FC82-1519-EA7CF36BFD37}" dt="2022-03-02T23:42:01.702" v="657"/>
          <ac:spMkLst>
            <pc:docMk/>
            <pc:sldMk cId="3667595551" sldId="301"/>
            <ac:spMk id="9" creationId="{5634A343-69E1-4BA2-84AD-3E63D84DBED4}"/>
          </ac:spMkLst>
        </pc:spChg>
        <pc:spChg chg="add del mod">
          <ac:chgData name="O'Toole, Paddy" userId="S::potoole@ic.ac.uk::b66ecc98-eaf1-4150-835f-9fb8412d8417" providerId="AD" clId="Web-{9C7FA3EE-4570-FC82-1519-EA7CF36BFD37}" dt="2022-03-02T23:35:31.551" v="305"/>
          <ac:spMkLst>
            <pc:docMk/>
            <pc:sldMk cId="3667595551" sldId="301"/>
            <ac:spMk id="10" creationId="{92CDDF4E-123C-4469-BEA8-8DFDF96E5EF1}"/>
          </ac:spMkLst>
        </pc:spChg>
        <pc:spChg chg="add del">
          <ac:chgData name="O'Toole, Paddy" userId="S::potoole@ic.ac.uk::b66ecc98-eaf1-4150-835f-9fb8412d8417" providerId="AD" clId="Web-{9C7FA3EE-4570-FC82-1519-EA7CF36BFD37}" dt="2022-03-02T23:48:50.795" v="784"/>
          <ac:spMkLst>
            <pc:docMk/>
            <pc:sldMk cId="3667595551" sldId="301"/>
            <ac:spMk id="13" creationId="{437AB5ED-8B3B-4299-9AA0-020722C1C2E2}"/>
          </ac:spMkLst>
        </pc:spChg>
        <pc:spChg chg="add del">
          <ac:chgData name="O'Toole, Paddy" userId="S::potoole@ic.ac.uk::b66ecc98-eaf1-4150-835f-9fb8412d8417" providerId="AD" clId="Web-{9C7FA3EE-4570-FC82-1519-EA7CF36BFD37}" dt="2022-03-02T23:48:49.842" v="783"/>
          <ac:spMkLst>
            <pc:docMk/>
            <pc:sldMk cId="3667595551" sldId="301"/>
            <ac:spMk id="14" creationId="{29BAE32E-98D6-4BC4-AB58-D76AD79F2069}"/>
          </ac:spMkLst>
        </pc:spChg>
        <pc:picChg chg="add mod ord">
          <ac:chgData name="O'Toole, Paddy" userId="S::potoole@ic.ac.uk::b66ecc98-eaf1-4150-835f-9fb8412d8417" providerId="AD" clId="Web-{9C7FA3EE-4570-FC82-1519-EA7CF36BFD37}" dt="2022-03-02T23:53:25.663" v="862" actId="1076"/>
          <ac:picMkLst>
            <pc:docMk/>
            <pc:sldMk cId="3667595551" sldId="301"/>
            <ac:picMk id="5" creationId="{1A798C36-6B80-4782-BBCF-E2131FC4ECC7}"/>
          </ac:picMkLst>
        </pc:picChg>
      </pc:sldChg>
      <pc:sldChg chg="addSp delSp modSp add mod replId modClrScheme chgLayout modNotes">
        <pc:chgData name="O'Toole, Paddy" userId="S::potoole@ic.ac.uk::b66ecc98-eaf1-4150-835f-9fb8412d8417" providerId="AD" clId="Web-{9C7FA3EE-4570-FC82-1519-EA7CF36BFD37}" dt="2022-03-03T00:29:50.806" v="1238"/>
        <pc:sldMkLst>
          <pc:docMk/>
          <pc:sldMk cId="113865233" sldId="302"/>
        </pc:sldMkLst>
        <pc:spChg chg="mod">
          <ac:chgData name="O'Toole, Paddy" userId="S::potoole@ic.ac.uk::b66ecc98-eaf1-4150-835f-9fb8412d8417" providerId="AD" clId="Web-{9C7FA3EE-4570-FC82-1519-EA7CF36BFD37}" dt="2022-03-02T23:24:24.438" v="128"/>
          <ac:spMkLst>
            <pc:docMk/>
            <pc:sldMk cId="113865233" sldId="302"/>
            <ac:spMk id="2" creationId="{FB8C593D-EDA4-4560-B319-BA011992BC31}"/>
          </ac:spMkLst>
        </pc:spChg>
        <pc:spChg chg="add del mod">
          <ac:chgData name="O'Toole, Paddy" userId="S::potoole@ic.ac.uk::b66ecc98-eaf1-4150-835f-9fb8412d8417" providerId="AD" clId="Web-{9C7FA3EE-4570-FC82-1519-EA7CF36BFD37}" dt="2022-03-02T23:24:20.641" v="126"/>
          <ac:spMkLst>
            <pc:docMk/>
            <pc:sldMk cId="113865233" sldId="302"/>
            <ac:spMk id="4" creationId="{B3979934-7EF1-470B-A2D7-D5E421E7F7ED}"/>
          </ac:spMkLst>
        </pc:spChg>
        <pc:picChg chg="del">
          <ac:chgData name="O'Toole, Paddy" userId="S::potoole@ic.ac.uk::b66ecc98-eaf1-4150-835f-9fb8412d8417" providerId="AD" clId="Web-{9C7FA3EE-4570-FC82-1519-EA7CF36BFD37}" dt="2022-03-02T23:22:47.967" v="125"/>
          <ac:picMkLst>
            <pc:docMk/>
            <pc:sldMk cId="113865233" sldId="302"/>
            <ac:picMk id="5" creationId="{60D218AC-3D98-4BFE-A2EF-3FF475A0E32A}"/>
          </ac:picMkLst>
        </pc:picChg>
        <pc:picChg chg="add mod">
          <ac:chgData name="O'Toole, Paddy" userId="S::potoole@ic.ac.uk::b66ecc98-eaf1-4150-835f-9fb8412d8417" providerId="AD" clId="Web-{9C7FA3EE-4570-FC82-1519-EA7CF36BFD37}" dt="2022-03-02T23:24:46.751" v="134" actId="1076"/>
          <ac:picMkLst>
            <pc:docMk/>
            <pc:sldMk cId="113865233" sldId="302"/>
            <ac:picMk id="6" creationId="{72C039B2-F328-45CB-86CF-F434401670F8}"/>
          </ac:picMkLst>
        </pc:picChg>
      </pc:sldChg>
      <pc:sldChg chg="modSp add replId modNotes">
        <pc:chgData name="O'Toole, Paddy" userId="S::potoole@ic.ac.uk::b66ecc98-eaf1-4150-835f-9fb8412d8417" providerId="AD" clId="Web-{9C7FA3EE-4570-FC82-1519-EA7CF36BFD37}" dt="2022-03-03T00:23:36.467" v="1135" actId="20577"/>
        <pc:sldMkLst>
          <pc:docMk/>
          <pc:sldMk cId="112225411" sldId="303"/>
        </pc:sldMkLst>
        <pc:spChg chg="mod">
          <ac:chgData name="O'Toole, Paddy" userId="S::potoole@ic.ac.uk::b66ecc98-eaf1-4150-835f-9fb8412d8417" providerId="AD" clId="Web-{9C7FA3EE-4570-FC82-1519-EA7CF36BFD37}" dt="2022-03-03T00:23:36.467" v="1135" actId="20577"/>
          <ac:spMkLst>
            <pc:docMk/>
            <pc:sldMk cId="112225411" sldId="303"/>
            <ac:spMk id="3" creationId="{AED0A017-980A-454C-8670-6FD803B786F3}"/>
          </ac:spMkLst>
        </pc:spChg>
      </pc:sldChg>
      <pc:sldChg chg="addSp modSp new del">
        <pc:chgData name="O'Toole, Paddy" userId="S::potoole@ic.ac.uk::b66ecc98-eaf1-4150-835f-9fb8412d8417" providerId="AD" clId="Web-{9C7FA3EE-4570-FC82-1519-EA7CF36BFD37}" dt="2022-03-02T23:40:06.980" v="610"/>
        <pc:sldMkLst>
          <pc:docMk/>
          <pc:sldMk cId="1297417682" sldId="304"/>
        </pc:sldMkLst>
        <pc:picChg chg="add mod">
          <ac:chgData name="O'Toole, Paddy" userId="S::potoole@ic.ac.uk::b66ecc98-eaf1-4150-835f-9fb8412d8417" providerId="AD" clId="Web-{9C7FA3EE-4570-FC82-1519-EA7CF36BFD37}" dt="2022-03-02T23:40:02.996" v="609" actId="14100"/>
          <ac:picMkLst>
            <pc:docMk/>
            <pc:sldMk cId="1297417682" sldId="304"/>
            <ac:picMk id="6" creationId="{55B8839D-AD9A-4D19-8E7E-35197E1F9EF9}"/>
          </ac:picMkLst>
        </pc:picChg>
      </pc:sldChg>
      <pc:sldChg chg="addSp delSp modSp add replId modNotes">
        <pc:chgData name="O'Toole, Paddy" userId="S::potoole@ic.ac.uk::b66ecc98-eaf1-4150-835f-9fb8412d8417" providerId="AD" clId="Web-{9C7FA3EE-4570-FC82-1519-EA7CF36BFD37}" dt="2022-03-02T23:56:42.531" v="927" actId="20577"/>
        <pc:sldMkLst>
          <pc:docMk/>
          <pc:sldMk cId="1503585583" sldId="304"/>
        </pc:sldMkLst>
        <pc:spChg chg="mod">
          <ac:chgData name="O'Toole, Paddy" userId="S::potoole@ic.ac.uk::b66ecc98-eaf1-4150-835f-9fb8412d8417" providerId="AD" clId="Web-{9C7FA3EE-4570-FC82-1519-EA7CF36BFD37}" dt="2022-03-02T23:56:42.531" v="927" actId="20577"/>
          <ac:spMkLst>
            <pc:docMk/>
            <pc:sldMk cId="1503585583" sldId="304"/>
            <ac:spMk id="7" creationId="{8BE34E98-18B4-4ED4-AB72-5932C97DC26B}"/>
          </ac:spMkLst>
        </pc:spChg>
        <pc:spChg chg="add del">
          <ac:chgData name="O'Toole, Paddy" userId="S::potoole@ic.ac.uk::b66ecc98-eaf1-4150-835f-9fb8412d8417" providerId="AD" clId="Web-{9C7FA3EE-4570-FC82-1519-EA7CF36BFD37}" dt="2022-03-02T23:49:09.233" v="794"/>
          <ac:spMkLst>
            <pc:docMk/>
            <pc:sldMk cId="1503585583" sldId="304"/>
            <ac:spMk id="8" creationId="{9C79AE10-E890-4B72-902C-A60E09C56113}"/>
          </ac:spMkLst>
        </pc:spChg>
        <pc:spChg chg="add del">
          <ac:chgData name="O'Toole, Paddy" userId="S::potoole@ic.ac.uk::b66ecc98-eaf1-4150-835f-9fb8412d8417" providerId="AD" clId="Web-{9C7FA3EE-4570-FC82-1519-EA7CF36BFD37}" dt="2022-03-02T23:50:02.485" v="812"/>
          <ac:spMkLst>
            <pc:docMk/>
            <pc:sldMk cId="1503585583" sldId="304"/>
            <ac:spMk id="9" creationId="{9C79AE10-E890-4B72-902C-A60E09C56113}"/>
          </ac:spMkLst>
        </pc:spChg>
        <pc:picChg chg="mod">
          <ac:chgData name="O'Toole, Paddy" userId="S::potoole@ic.ac.uk::b66ecc98-eaf1-4150-835f-9fb8412d8417" providerId="AD" clId="Web-{9C7FA3EE-4570-FC82-1519-EA7CF36BFD37}" dt="2022-03-02T23:52:23.317" v="846" actId="1076"/>
          <ac:picMkLst>
            <pc:docMk/>
            <pc:sldMk cId="1503585583" sldId="304"/>
            <ac:picMk id="5" creationId="{1A798C36-6B80-4782-BBCF-E2131FC4ECC7}"/>
          </ac:picMkLst>
        </pc:picChg>
      </pc:sldChg>
      <pc:sldChg chg="modSp add del replId modNotes">
        <pc:chgData name="O'Toole, Paddy" userId="S::potoole@ic.ac.uk::b66ecc98-eaf1-4150-835f-9fb8412d8417" providerId="AD" clId="Web-{9C7FA3EE-4570-FC82-1519-EA7CF36BFD37}" dt="2022-03-02T23:56:06.030" v="915"/>
        <pc:sldMkLst>
          <pc:docMk/>
          <pc:sldMk cId="3890307618" sldId="305"/>
        </pc:sldMkLst>
        <pc:spChg chg="mod">
          <ac:chgData name="O'Toole, Paddy" userId="S::potoole@ic.ac.uk::b66ecc98-eaf1-4150-835f-9fb8412d8417" providerId="AD" clId="Web-{9C7FA3EE-4570-FC82-1519-EA7CF36BFD37}" dt="2022-03-02T23:55:20.106" v="899" actId="20577"/>
          <ac:spMkLst>
            <pc:docMk/>
            <pc:sldMk cId="3890307618" sldId="305"/>
            <ac:spMk id="7" creationId="{8BE34E98-18B4-4ED4-AB72-5932C97DC26B}"/>
          </ac:spMkLst>
        </pc:spChg>
      </pc:sldChg>
      <pc:sldChg chg="addSp delSp modSp add del replId">
        <pc:chgData name="O'Toole, Paddy" userId="S::potoole@ic.ac.uk::b66ecc98-eaf1-4150-835f-9fb8412d8417" providerId="AD" clId="Web-{9C7FA3EE-4570-FC82-1519-EA7CF36BFD37}" dt="2022-03-03T00:08:44.958" v="1004"/>
        <pc:sldMkLst>
          <pc:docMk/>
          <pc:sldMk cId="2281462478" sldId="306"/>
        </pc:sldMkLst>
        <pc:spChg chg="add del mod">
          <ac:chgData name="O'Toole, Paddy" userId="S::potoole@ic.ac.uk::b66ecc98-eaf1-4150-835f-9fb8412d8417" providerId="AD" clId="Web-{9C7FA3EE-4570-FC82-1519-EA7CF36BFD37}" dt="2022-03-03T00:04:00.653" v="966"/>
          <ac:spMkLst>
            <pc:docMk/>
            <pc:sldMk cId="2281462478" sldId="306"/>
            <ac:spMk id="4" creationId="{75580F7C-7200-4F3A-B3BF-FE25F2628833}"/>
          </ac:spMkLst>
        </pc:spChg>
        <pc:spChg chg="mod">
          <ac:chgData name="O'Toole, Paddy" userId="S::potoole@ic.ac.uk::b66ecc98-eaf1-4150-835f-9fb8412d8417" providerId="AD" clId="Web-{9C7FA3EE-4570-FC82-1519-EA7CF36BFD37}" dt="2022-03-03T00:01:54.180" v="964" actId="20577"/>
          <ac:spMkLst>
            <pc:docMk/>
            <pc:sldMk cId="2281462478" sldId="306"/>
            <ac:spMk id="7" creationId="{8BE34E98-18B4-4ED4-AB72-5932C97DC26B}"/>
          </ac:spMkLst>
        </pc:spChg>
        <pc:picChg chg="del">
          <ac:chgData name="O'Toole, Paddy" userId="S::potoole@ic.ac.uk::b66ecc98-eaf1-4150-835f-9fb8412d8417" providerId="AD" clId="Web-{9C7FA3EE-4570-FC82-1519-EA7CF36BFD37}" dt="2022-03-03T00:01:56.696" v="965"/>
          <ac:picMkLst>
            <pc:docMk/>
            <pc:sldMk cId="2281462478" sldId="306"/>
            <ac:picMk id="5" creationId="{1A798C36-6B80-4782-BBCF-E2131FC4ECC7}"/>
          </ac:picMkLst>
        </pc:picChg>
        <pc:picChg chg="add del mod">
          <ac:chgData name="O'Toole, Paddy" userId="S::potoole@ic.ac.uk::b66ecc98-eaf1-4150-835f-9fb8412d8417" providerId="AD" clId="Web-{9C7FA3EE-4570-FC82-1519-EA7CF36BFD37}" dt="2022-03-03T00:04:05.075" v="969"/>
          <ac:picMkLst>
            <pc:docMk/>
            <pc:sldMk cId="2281462478" sldId="306"/>
            <ac:picMk id="8" creationId="{15672EF2-1BA0-4428-85FF-76804F5BB49A}"/>
          </ac:picMkLst>
        </pc:picChg>
        <pc:picChg chg="add mod">
          <ac:chgData name="O'Toole, Paddy" userId="S::potoole@ic.ac.uk::b66ecc98-eaf1-4150-835f-9fb8412d8417" providerId="AD" clId="Web-{9C7FA3EE-4570-FC82-1519-EA7CF36BFD37}" dt="2022-03-03T00:04:56.936" v="975" actId="14100"/>
          <ac:picMkLst>
            <pc:docMk/>
            <pc:sldMk cId="2281462478" sldId="306"/>
            <ac:picMk id="9" creationId="{E0C724C9-81A0-4009-84E4-D7065049FD79}"/>
          </ac:picMkLst>
        </pc:picChg>
      </pc:sldChg>
      <pc:sldChg chg="addSp delSp modSp add replId">
        <pc:chgData name="O'Toole, Paddy" userId="S::potoole@ic.ac.uk::b66ecc98-eaf1-4150-835f-9fb8412d8417" providerId="AD" clId="Web-{9C7FA3EE-4570-FC82-1519-EA7CF36BFD37}" dt="2022-03-02T23:59:49.411" v="945" actId="14100"/>
        <pc:sldMkLst>
          <pc:docMk/>
          <pc:sldMk cId="2449624913" sldId="307"/>
        </pc:sldMkLst>
        <pc:spChg chg="add del mod">
          <ac:chgData name="O'Toole, Paddy" userId="S::potoole@ic.ac.uk::b66ecc98-eaf1-4150-835f-9fb8412d8417" providerId="AD" clId="Web-{9C7FA3EE-4570-FC82-1519-EA7CF36BFD37}" dt="2022-03-02T23:59:19.566" v="932"/>
          <ac:spMkLst>
            <pc:docMk/>
            <pc:sldMk cId="2449624913" sldId="307"/>
            <ac:spMk id="4" creationId="{687A2EC7-2308-427C-97E5-D752A948C14C}"/>
          </ac:spMkLst>
        </pc:spChg>
        <pc:spChg chg="mod">
          <ac:chgData name="O'Toole, Paddy" userId="S::potoole@ic.ac.uk::b66ecc98-eaf1-4150-835f-9fb8412d8417" providerId="AD" clId="Web-{9C7FA3EE-4570-FC82-1519-EA7CF36BFD37}" dt="2022-03-02T23:56:45.562" v="928" actId="20577"/>
          <ac:spMkLst>
            <pc:docMk/>
            <pc:sldMk cId="2449624913" sldId="307"/>
            <ac:spMk id="7" creationId="{8BE34E98-18B4-4ED4-AB72-5932C97DC26B}"/>
          </ac:spMkLst>
        </pc:spChg>
        <pc:spChg chg="add del mod">
          <ac:chgData name="O'Toole, Paddy" userId="S::potoole@ic.ac.uk::b66ecc98-eaf1-4150-835f-9fb8412d8417" providerId="AD" clId="Web-{9C7FA3EE-4570-FC82-1519-EA7CF36BFD37}" dt="2022-03-02T23:59:37.426" v="941"/>
          <ac:spMkLst>
            <pc:docMk/>
            <pc:sldMk cId="2449624913" sldId="307"/>
            <ac:spMk id="11" creationId="{520D5EA8-6828-4F08-BA81-50AEC1B07F6E}"/>
          </ac:spMkLst>
        </pc:spChg>
        <pc:picChg chg="add del">
          <ac:chgData name="O'Toole, Paddy" userId="S::potoole@ic.ac.uk::b66ecc98-eaf1-4150-835f-9fb8412d8417" providerId="AD" clId="Web-{9C7FA3EE-4570-FC82-1519-EA7CF36BFD37}" dt="2022-03-02T23:59:32.660" v="939"/>
          <ac:picMkLst>
            <pc:docMk/>
            <pc:sldMk cId="2449624913" sldId="307"/>
            <ac:picMk id="5" creationId="{1A798C36-6B80-4782-BBCF-E2131FC4ECC7}"/>
          </ac:picMkLst>
        </pc:picChg>
        <pc:picChg chg="add del mod ord">
          <ac:chgData name="O'Toole, Paddy" userId="S::potoole@ic.ac.uk::b66ecc98-eaf1-4150-835f-9fb8412d8417" providerId="AD" clId="Web-{9C7FA3EE-4570-FC82-1519-EA7CF36BFD37}" dt="2022-03-02T23:59:18.863" v="931"/>
          <ac:picMkLst>
            <pc:docMk/>
            <pc:sldMk cId="2449624913" sldId="307"/>
            <ac:picMk id="8" creationId="{75095114-D32A-47F6-A609-F60B50A678C0}"/>
          </ac:picMkLst>
        </pc:picChg>
        <pc:picChg chg="add mod">
          <ac:chgData name="O'Toole, Paddy" userId="S::potoole@ic.ac.uk::b66ecc98-eaf1-4150-835f-9fb8412d8417" providerId="AD" clId="Web-{9C7FA3EE-4570-FC82-1519-EA7CF36BFD37}" dt="2022-03-02T23:59:49.411" v="945" actId="14100"/>
          <ac:picMkLst>
            <pc:docMk/>
            <pc:sldMk cId="2449624913" sldId="307"/>
            <ac:picMk id="9" creationId="{E200202D-53DC-4E21-B93A-645719178CF6}"/>
          </ac:picMkLst>
        </pc:picChg>
      </pc:sldChg>
      <pc:sldChg chg="addSp delSp modSp add replId modNotes">
        <pc:chgData name="O'Toole, Paddy" userId="S::potoole@ic.ac.uk::b66ecc98-eaf1-4150-835f-9fb8412d8417" providerId="AD" clId="Web-{9C7FA3EE-4570-FC82-1519-EA7CF36BFD37}" dt="2022-03-03T00:31:24.184" v="1245" actId="20577"/>
        <pc:sldMkLst>
          <pc:docMk/>
          <pc:sldMk cId="1203377985" sldId="308"/>
        </pc:sldMkLst>
        <pc:spChg chg="mod">
          <ac:chgData name="O'Toole, Paddy" userId="S::potoole@ic.ac.uk::b66ecc98-eaf1-4150-835f-9fb8412d8417" providerId="AD" clId="Web-{9C7FA3EE-4570-FC82-1519-EA7CF36BFD37}" dt="2022-03-03T00:31:24.184" v="1245" actId="20577"/>
          <ac:spMkLst>
            <pc:docMk/>
            <pc:sldMk cId="1203377985" sldId="308"/>
            <ac:spMk id="7" creationId="{8BE34E98-18B4-4ED4-AB72-5932C97DC26B}"/>
          </ac:spMkLst>
        </pc:spChg>
        <pc:picChg chg="add mod">
          <ac:chgData name="O'Toole, Paddy" userId="S::potoole@ic.ac.uk::b66ecc98-eaf1-4150-835f-9fb8412d8417" providerId="AD" clId="Web-{9C7FA3EE-4570-FC82-1519-EA7CF36BFD37}" dt="2022-03-03T00:07:33.831" v="983" actId="14100"/>
          <ac:picMkLst>
            <pc:docMk/>
            <pc:sldMk cId="1203377985" sldId="308"/>
            <ac:picMk id="3" creationId="{0C50E14B-7D14-4617-81B5-8AFFDD8D6795}"/>
          </ac:picMkLst>
        </pc:picChg>
        <pc:picChg chg="del">
          <ac:chgData name="O'Toole, Paddy" userId="S::potoole@ic.ac.uk::b66ecc98-eaf1-4150-835f-9fb8412d8417" providerId="AD" clId="Web-{9C7FA3EE-4570-FC82-1519-EA7CF36BFD37}" dt="2022-03-03T00:07:13.940" v="977"/>
          <ac:picMkLst>
            <pc:docMk/>
            <pc:sldMk cId="1203377985" sldId="308"/>
            <ac:picMk id="9" creationId="{E0C724C9-81A0-4009-84E4-D7065049FD79}"/>
          </ac:picMkLst>
        </pc:picChg>
      </pc:sldChg>
      <pc:sldChg chg="addSp delSp modSp add del replId modNotes">
        <pc:chgData name="O'Toole, Paddy" userId="S::potoole@ic.ac.uk::b66ecc98-eaf1-4150-835f-9fb8412d8417" providerId="AD" clId="Web-{9C7FA3EE-4570-FC82-1519-EA7CF36BFD37}" dt="2022-03-03T00:14:15.498" v="1081"/>
        <pc:sldMkLst>
          <pc:docMk/>
          <pc:sldMk cId="350373048" sldId="309"/>
        </pc:sldMkLst>
        <pc:spChg chg="add del mod">
          <ac:chgData name="O'Toole, Paddy" userId="S::potoole@ic.ac.uk::b66ecc98-eaf1-4150-835f-9fb8412d8417" providerId="AD" clId="Web-{9C7FA3EE-4570-FC82-1519-EA7CF36BFD37}" dt="2022-03-03T00:12:57.246" v="1033"/>
          <ac:spMkLst>
            <pc:docMk/>
            <pc:sldMk cId="350373048" sldId="309"/>
            <ac:spMk id="4" creationId="{29DF9BEC-3BC2-49B0-B0F2-12E498BF58EF}"/>
          </ac:spMkLst>
        </pc:spChg>
        <pc:spChg chg="mod">
          <ac:chgData name="O'Toole, Paddy" userId="S::potoole@ic.ac.uk::b66ecc98-eaf1-4150-835f-9fb8412d8417" providerId="AD" clId="Web-{9C7FA3EE-4570-FC82-1519-EA7CF36BFD37}" dt="2022-03-03T00:10:47.555" v="1031" actId="20577"/>
          <ac:spMkLst>
            <pc:docMk/>
            <pc:sldMk cId="350373048" sldId="309"/>
            <ac:spMk id="7" creationId="{8BE34E98-18B4-4ED4-AB72-5932C97DC26B}"/>
          </ac:spMkLst>
        </pc:spChg>
        <pc:picChg chg="del">
          <ac:chgData name="O'Toole, Paddy" userId="S::potoole@ic.ac.uk::b66ecc98-eaf1-4150-835f-9fb8412d8417" providerId="AD" clId="Web-{9C7FA3EE-4570-FC82-1519-EA7CF36BFD37}" dt="2022-03-03T00:12:45.543" v="1032"/>
          <ac:picMkLst>
            <pc:docMk/>
            <pc:sldMk cId="350373048" sldId="309"/>
            <ac:picMk id="5" creationId="{1A798C36-6B80-4782-BBCF-E2131FC4ECC7}"/>
          </ac:picMkLst>
        </pc:picChg>
        <pc:picChg chg="add mod">
          <ac:chgData name="O'Toole, Paddy" userId="S::potoole@ic.ac.uk::b66ecc98-eaf1-4150-835f-9fb8412d8417" providerId="AD" clId="Web-{9C7FA3EE-4570-FC82-1519-EA7CF36BFD37}" dt="2022-03-03T00:13:22.138" v="1043" actId="14100"/>
          <ac:picMkLst>
            <pc:docMk/>
            <pc:sldMk cId="350373048" sldId="309"/>
            <ac:picMk id="8" creationId="{E506B9EC-D7C2-49DA-A186-5546D42808BC}"/>
          </ac:picMkLst>
        </pc:picChg>
      </pc:sldChg>
      <pc:sldChg chg="add del replId">
        <pc:chgData name="O'Toole, Paddy" userId="S::potoole@ic.ac.uk::b66ecc98-eaf1-4150-835f-9fb8412d8417" providerId="AD" clId="Web-{9C7FA3EE-4570-FC82-1519-EA7CF36BFD37}" dt="2022-03-03T00:14:07.014" v="1078"/>
        <pc:sldMkLst>
          <pc:docMk/>
          <pc:sldMk cId="2486531311" sldId="310"/>
        </pc:sldMkLst>
      </pc:sldChg>
      <pc:sldChg chg="addSp delSp modSp add replId modNotes">
        <pc:chgData name="O'Toole, Paddy" userId="S::potoole@ic.ac.uk::b66ecc98-eaf1-4150-835f-9fb8412d8417" providerId="AD" clId="Web-{9C7FA3EE-4570-FC82-1519-EA7CF36BFD37}" dt="2022-03-03T00:17:19.676" v="1119"/>
        <pc:sldMkLst>
          <pc:docMk/>
          <pc:sldMk cId="3298062540" sldId="310"/>
        </pc:sldMkLst>
        <pc:picChg chg="add mod">
          <ac:chgData name="O'Toole, Paddy" userId="S::potoole@ic.ac.uk::b66ecc98-eaf1-4150-835f-9fb8412d8417" providerId="AD" clId="Web-{9C7FA3EE-4570-FC82-1519-EA7CF36BFD37}" dt="2022-03-03T00:15:39.813" v="1089" actId="1076"/>
          <ac:picMkLst>
            <pc:docMk/>
            <pc:sldMk cId="3298062540" sldId="310"/>
            <ac:picMk id="3" creationId="{DC3CD732-99B4-4F58-A942-3E08A26F837D}"/>
          </ac:picMkLst>
        </pc:picChg>
        <pc:picChg chg="del">
          <ac:chgData name="O'Toole, Paddy" userId="S::potoole@ic.ac.uk::b66ecc98-eaf1-4150-835f-9fb8412d8417" providerId="AD" clId="Web-{9C7FA3EE-4570-FC82-1519-EA7CF36BFD37}" dt="2022-03-03T00:15:19.016" v="1083"/>
          <ac:picMkLst>
            <pc:docMk/>
            <pc:sldMk cId="3298062540" sldId="310"/>
            <ac:picMk id="8" creationId="{E506B9EC-D7C2-49DA-A186-5546D42808BC}"/>
          </ac:picMkLst>
        </pc:picChg>
      </pc:sldChg>
      <pc:sldChg chg="add del replId">
        <pc:chgData name="O'Toole, Paddy" userId="S::potoole@ic.ac.uk::b66ecc98-eaf1-4150-835f-9fb8412d8417" providerId="AD" clId="Web-{9C7FA3EE-4570-FC82-1519-EA7CF36BFD37}" dt="2022-03-03T00:09:45.491" v="1009"/>
        <pc:sldMkLst>
          <pc:docMk/>
          <pc:sldMk cId="4234711633" sldId="310"/>
        </pc:sldMkLst>
      </pc:sldChg>
      <pc:sldChg chg="add del replId">
        <pc:chgData name="O'Toole, Paddy" userId="S::potoole@ic.ac.uk::b66ecc98-eaf1-4150-835f-9fb8412d8417" providerId="AD" clId="Web-{9C7FA3EE-4570-FC82-1519-EA7CF36BFD37}" dt="2022-03-03T00:14:08.983" v="1079"/>
        <pc:sldMkLst>
          <pc:docMk/>
          <pc:sldMk cId="3237322099" sldId="311"/>
        </pc:sldMkLst>
      </pc:sldChg>
      <pc:sldChg chg="addSp delSp modSp add replId modNotes">
        <pc:chgData name="O'Toole, Paddy" userId="S::potoole@ic.ac.uk::b66ecc98-eaf1-4150-835f-9fb8412d8417" providerId="AD" clId="Web-{9C7FA3EE-4570-FC82-1519-EA7CF36BFD37}" dt="2022-03-03T00:29:07.742" v="1225" actId="20577"/>
        <pc:sldMkLst>
          <pc:docMk/>
          <pc:sldMk cId="4046969626" sldId="311"/>
        </pc:sldMkLst>
        <pc:spChg chg="ord">
          <ac:chgData name="O'Toole, Paddy" userId="S::potoole@ic.ac.uk::b66ecc98-eaf1-4150-835f-9fb8412d8417" providerId="AD" clId="Web-{9C7FA3EE-4570-FC82-1519-EA7CF36BFD37}" dt="2022-03-03T00:28:10.225" v="1183"/>
          <ac:spMkLst>
            <pc:docMk/>
            <pc:sldMk cId="4046969626" sldId="311"/>
            <ac:spMk id="6" creationId="{8F51056E-1E46-429A-8F6A-93C633A5E27F}"/>
          </ac:spMkLst>
        </pc:spChg>
        <pc:spChg chg="mod">
          <ac:chgData name="O'Toole, Paddy" userId="S::potoole@ic.ac.uk::b66ecc98-eaf1-4150-835f-9fb8412d8417" providerId="AD" clId="Web-{9C7FA3EE-4570-FC82-1519-EA7CF36BFD37}" dt="2022-03-03T00:29:07.742" v="1225" actId="20577"/>
          <ac:spMkLst>
            <pc:docMk/>
            <pc:sldMk cId="4046969626" sldId="311"/>
            <ac:spMk id="7" creationId="{8BE34E98-18B4-4ED4-AB72-5932C97DC26B}"/>
          </ac:spMkLst>
        </pc:spChg>
        <pc:picChg chg="del">
          <ac:chgData name="O'Toole, Paddy" userId="S::potoole@ic.ac.uk::b66ecc98-eaf1-4150-835f-9fb8412d8417" providerId="AD" clId="Web-{9C7FA3EE-4570-FC82-1519-EA7CF36BFD37}" dt="2022-03-03T00:27:49.443" v="1180"/>
          <ac:picMkLst>
            <pc:docMk/>
            <pc:sldMk cId="4046969626" sldId="311"/>
            <ac:picMk id="3" creationId="{DC3CD732-99B4-4F58-A942-3E08A26F837D}"/>
          </ac:picMkLst>
        </pc:picChg>
        <pc:picChg chg="add mod">
          <ac:chgData name="O'Toole, Paddy" userId="S::potoole@ic.ac.uk::b66ecc98-eaf1-4150-835f-9fb8412d8417" providerId="AD" clId="Web-{9C7FA3EE-4570-FC82-1519-EA7CF36BFD37}" dt="2022-03-03T00:28:22.382" v="1187" actId="14100"/>
          <ac:picMkLst>
            <pc:docMk/>
            <pc:sldMk cId="4046969626" sldId="311"/>
            <ac:picMk id="4" creationId="{24C93153-D06E-4825-A2BE-3A0116796AC3}"/>
          </ac:picMkLst>
        </pc:picChg>
      </pc:sldChg>
      <pc:sldChg chg="add del replId">
        <pc:chgData name="O'Toole, Paddy" userId="S::potoole@ic.ac.uk::b66ecc98-eaf1-4150-835f-9fb8412d8417" providerId="AD" clId="Web-{9C7FA3EE-4570-FC82-1519-EA7CF36BFD37}" dt="2022-03-03T00:24:45.766" v="1138"/>
        <pc:sldMkLst>
          <pc:docMk/>
          <pc:sldMk cId="2426198062" sldId="312"/>
        </pc:sldMkLst>
      </pc:sldChg>
    </pc:docChg>
  </pc:docChgLst>
  <pc:docChgLst>
    <pc:chgData name="O'Toole, Paddy" userId="S::potoole@ic.ac.uk::b66ecc98-eaf1-4150-835f-9fb8412d8417" providerId="AD" clId="Web-{FEAD4E52-4457-755A-1D3C-BC0CEEDEEF0D}"/>
    <pc:docChg chg="addSld delSld modSld">
      <pc:chgData name="O'Toole, Paddy" userId="S::potoole@ic.ac.uk::b66ecc98-eaf1-4150-835f-9fb8412d8417" providerId="AD" clId="Web-{FEAD4E52-4457-755A-1D3C-BC0CEEDEEF0D}" dt="2022-03-02T23:18:44.898" v="621"/>
      <pc:docMkLst>
        <pc:docMk/>
      </pc:docMkLst>
      <pc:sldChg chg="del">
        <pc:chgData name="O'Toole, Paddy" userId="S::potoole@ic.ac.uk::b66ecc98-eaf1-4150-835f-9fb8412d8417" providerId="AD" clId="Web-{FEAD4E52-4457-755A-1D3C-BC0CEEDEEF0D}" dt="2022-03-02T20:39:24.763" v="161"/>
        <pc:sldMkLst>
          <pc:docMk/>
          <pc:sldMk cId="1909814971" sldId="278"/>
        </pc:sldMkLst>
      </pc:sldChg>
      <pc:sldChg chg="del">
        <pc:chgData name="O'Toole, Paddy" userId="S::potoole@ic.ac.uk::b66ecc98-eaf1-4150-835f-9fb8412d8417" providerId="AD" clId="Web-{FEAD4E52-4457-755A-1D3C-BC0CEEDEEF0D}" dt="2022-03-02T23:15:29.514" v="600"/>
        <pc:sldMkLst>
          <pc:docMk/>
          <pc:sldMk cId="3027917694" sldId="283"/>
        </pc:sldMkLst>
      </pc:sldChg>
      <pc:sldChg chg="del">
        <pc:chgData name="O'Toole, Paddy" userId="S::potoole@ic.ac.uk::b66ecc98-eaf1-4150-835f-9fb8412d8417" providerId="AD" clId="Web-{FEAD4E52-4457-755A-1D3C-BC0CEEDEEF0D}" dt="2022-03-02T20:16:37.238" v="30"/>
        <pc:sldMkLst>
          <pc:docMk/>
          <pc:sldMk cId="2663360111" sldId="286"/>
        </pc:sldMkLst>
      </pc:sldChg>
      <pc:sldChg chg="del">
        <pc:chgData name="O'Toole, Paddy" userId="S::potoole@ic.ac.uk::b66ecc98-eaf1-4150-835f-9fb8412d8417" providerId="AD" clId="Web-{FEAD4E52-4457-755A-1D3C-BC0CEEDEEF0D}" dt="2022-03-02T20:32:14.328" v="100"/>
        <pc:sldMkLst>
          <pc:docMk/>
          <pc:sldMk cId="453596338" sldId="287"/>
        </pc:sldMkLst>
      </pc:sldChg>
      <pc:sldChg chg="addSp delSp modSp mod modClrScheme chgLayout modNotes">
        <pc:chgData name="O'Toole, Paddy" userId="S::potoole@ic.ac.uk::b66ecc98-eaf1-4150-835f-9fb8412d8417" providerId="AD" clId="Web-{FEAD4E52-4457-755A-1D3C-BC0CEEDEEF0D}" dt="2022-03-02T22:27:59.328" v="599"/>
        <pc:sldMkLst>
          <pc:docMk/>
          <pc:sldMk cId="3929730975" sldId="288"/>
        </pc:sldMkLst>
        <pc:spChg chg="mod">
          <ac:chgData name="O'Toole, Paddy" userId="S::potoole@ic.ac.uk::b66ecc98-eaf1-4150-835f-9fb8412d8417" providerId="AD" clId="Web-{FEAD4E52-4457-755A-1D3C-BC0CEEDEEF0D}" dt="2022-03-02T20:39:12.731" v="159"/>
          <ac:spMkLst>
            <pc:docMk/>
            <pc:sldMk cId="3929730975" sldId="288"/>
            <ac:spMk id="2" creationId="{91A0243F-EEA1-43FE-9297-85F5B7A156C7}"/>
          </ac:spMkLst>
        </pc:spChg>
        <pc:spChg chg="add del mod">
          <ac:chgData name="O'Toole, Paddy" userId="S::potoole@ic.ac.uk::b66ecc98-eaf1-4150-835f-9fb8412d8417" providerId="AD" clId="Web-{FEAD4E52-4457-755A-1D3C-BC0CEEDEEF0D}" dt="2022-03-02T22:03:44.976" v="448"/>
          <ac:spMkLst>
            <pc:docMk/>
            <pc:sldMk cId="3929730975" sldId="288"/>
            <ac:spMk id="3" creationId="{555DF47B-B5F1-4049-BC74-6FA6A2C2FF06}"/>
          </ac:spMkLst>
        </pc:spChg>
        <pc:spChg chg="add del">
          <ac:chgData name="O'Toole, Paddy" userId="S::potoole@ic.ac.uk::b66ecc98-eaf1-4150-835f-9fb8412d8417" providerId="AD" clId="Web-{FEAD4E52-4457-755A-1D3C-BC0CEEDEEF0D}" dt="2022-03-02T22:03:45.992" v="449"/>
          <ac:spMkLst>
            <pc:docMk/>
            <pc:sldMk cId="3929730975" sldId="288"/>
            <ac:spMk id="4" creationId="{0EC95C8E-B7EB-451E-B31B-ABACECA4667A}"/>
          </ac:spMkLst>
        </pc:spChg>
        <pc:spChg chg="add del mod">
          <ac:chgData name="O'Toole, Paddy" userId="S::potoole@ic.ac.uk::b66ecc98-eaf1-4150-835f-9fb8412d8417" providerId="AD" clId="Web-{FEAD4E52-4457-755A-1D3C-BC0CEEDEEF0D}" dt="2022-03-02T22:04:46.853" v="462"/>
          <ac:spMkLst>
            <pc:docMk/>
            <pc:sldMk cId="3929730975" sldId="288"/>
            <ac:spMk id="9" creationId="{2179CB05-E5E3-4339-A0E3-3A1FDBAC09CE}"/>
          </ac:spMkLst>
        </pc:spChg>
        <pc:picChg chg="add del mod ord">
          <ac:chgData name="O'Toole, Paddy" userId="S::potoole@ic.ac.uk::b66ecc98-eaf1-4150-835f-9fb8412d8417" providerId="AD" clId="Web-{FEAD4E52-4457-755A-1D3C-BC0CEEDEEF0D}" dt="2022-03-02T22:04:46.118" v="461"/>
          <ac:picMkLst>
            <pc:docMk/>
            <pc:sldMk cId="3929730975" sldId="288"/>
            <ac:picMk id="5" creationId="{EBA599BC-BDA3-4084-935C-A014172C1E80}"/>
          </ac:picMkLst>
        </pc:picChg>
        <pc:picChg chg="add del mod">
          <ac:chgData name="O'Toole, Paddy" userId="S::potoole@ic.ac.uk::b66ecc98-eaf1-4150-835f-9fb8412d8417" providerId="AD" clId="Web-{FEAD4E52-4457-755A-1D3C-BC0CEEDEEF0D}" dt="2022-03-02T22:04:06.805" v="453"/>
          <ac:picMkLst>
            <pc:docMk/>
            <pc:sldMk cId="3929730975" sldId="288"/>
            <ac:picMk id="6" creationId="{505FEEE0-B366-47C3-A646-06E0E225BE49}"/>
          </ac:picMkLst>
        </pc:picChg>
        <pc:picChg chg="add del">
          <ac:chgData name="O'Toole, Paddy" userId="S::potoole@ic.ac.uk::b66ecc98-eaf1-4150-835f-9fb8412d8417" providerId="AD" clId="Web-{FEAD4E52-4457-755A-1D3C-BC0CEEDEEF0D}" dt="2022-03-02T20:39:12.731" v="159"/>
          <ac:picMkLst>
            <pc:docMk/>
            <pc:sldMk cId="3929730975" sldId="288"/>
            <ac:picMk id="6" creationId="{BB43E14E-6633-4556-A965-4F85748F4A8A}"/>
          </ac:picMkLst>
        </pc:picChg>
        <pc:picChg chg="add del mod">
          <ac:chgData name="O'Toole, Paddy" userId="S::potoole@ic.ac.uk::b66ecc98-eaf1-4150-835f-9fb8412d8417" providerId="AD" clId="Web-{FEAD4E52-4457-755A-1D3C-BC0CEEDEEF0D}" dt="2022-03-02T22:08:05.983" v="480"/>
          <ac:picMkLst>
            <pc:docMk/>
            <pc:sldMk cId="3929730975" sldId="288"/>
            <ac:picMk id="7" creationId="{EFD91665-52E8-4E1C-92B3-EF0EA6B22DFD}"/>
          </ac:picMkLst>
        </pc:picChg>
        <pc:picChg chg="add mod ord">
          <ac:chgData name="O'Toole, Paddy" userId="S::potoole@ic.ac.uk::b66ecc98-eaf1-4150-835f-9fb8412d8417" providerId="AD" clId="Web-{FEAD4E52-4457-755A-1D3C-BC0CEEDEEF0D}" dt="2022-03-02T22:11:06.519" v="520" actId="14100"/>
          <ac:picMkLst>
            <pc:docMk/>
            <pc:sldMk cId="3929730975" sldId="288"/>
            <ac:picMk id="10" creationId="{B07EA549-1BE5-4F84-8A0B-9F154A7CB474}"/>
          </ac:picMkLst>
        </pc:picChg>
        <pc:picChg chg="add del mod">
          <ac:chgData name="O'Toole, Paddy" userId="S::potoole@ic.ac.uk::b66ecc98-eaf1-4150-835f-9fb8412d8417" providerId="AD" clId="Web-{FEAD4E52-4457-755A-1D3C-BC0CEEDEEF0D}" dt="2022-03-02T22:05:33.995" v="474"/>
          <ac:picMkLst>
            <pc:docMk/>
            <pc:sldMk cId="3929730975" sldId="288"/>
            <ac:picMk id="11" creationId="{0358BA05-924D-4641-8D34-228EBCFD50A3}"/>
          </ac:picMkLst>
        </pc:picChg>
        <pc:picChg chg="add del mod">
          <ac:chgData name="O'Toole, Paddy" userId="S::potoole@ic.ac.uk::b66ecc98-eaf1-4150-835f-9fb8412d8417" providerId="AD" clId="Web-{FEAD4E52-4457-755A-1D3C-BC0CEEDEEF0D}" dt="2022-03-02T22:05:48.464" v="478"/>
          <ac:picMkLst>
            <pc:docMk/>
            <pc:sldMk cId="3929730975" sldId="288"/>
            <ac:picMk id="12" creationId="{D944E9C6-6C01-4E75-9392-58F9F074C81D}"/>
          </ac:picMkLst>
        </pc:picChg>
        <pc:picChg chg="add del mod">
          <ac:chgData name="O'Toole, Paddy" userId="S::potoole@ic.ac.uk::b66ecc98-eaf1-4150-835f-9fb8412d8417" providerId="AD" clId="Web-{FEAD4E52-4457-755A-1D3C-BC0CEEDEEF0D}" dt="2022-03-02T22:09:31.767" v="501"/>
          <ac:picMkLst>
            <pc:docMk/>
            <pc:sldMk cId="3929730975" sldId="288"/>
            <ac:picMk id="13" creationId="{33CC8F8E-074C-439B-B443-2B14C3B9FBD1}"/>
          </ac:picMkLst>
        </pc:picChg>
        <pc:picChg chg="add del mod">
          <ac:chgData name="O'Toole, Paddy" userId="S::potoole@ic.ac.uk::b66ecc98-eaf1-4150-835f-9fb8412d8417" providerId="AD" clId="Web-{FEAD4E52-4457-755A-1D3C-BC0CEEDEEF0D}" dt="2022-03-02T22:09:30.782" v="500"/>
          <ac:picMkLst>
            <pc:docMk/>
            <pc:sldMk cId="3929730975" sldId="288"/>
            <ac:picMk id="14" creationId="{6E0D9C16-23FB-4A74-960C-4274FC8F01E2}"/>
          </ac:picMkLst>
        </pc:picChg>
        <pc:picChg chg="add mod">
          <ac:chgData name="O'Toole, Paddy" userId="S::potoole@ic.ac.uk::b66ecc98-eaf1-4150-835f-9fb8412d8417" providerId="AD" clId="Web-{FEAD4E52-4457-755A-1D3C-BC0CEEDEEF0D}" dt="2022-03-02T22:11:10.254" v="521" actId="14100"/>
          <ac:picMkLst>
            <pc:docMk/>
            <pc:sldMk cId="3929730975" sldId="288"/>
            <ac:picMk id="15" creationId="{004BAD09-DECB-4C1A-8F9C-B938BA2FC07C}"/>
          </ac:picMkLst>
        </pc:picChg>
        <pc:picChg chg="add mod">
          <ac:chgData name="O'Toole, Paddy" userId="S::potoole@ic.ac.uk::b66ecc98-eaf1-4150-835f-9fb8412d8417" providerId="AD" clId="Web-{FEAD4E52-4457-755A-1D3C-BC0CEEDEEF0D}" dt="2022-03-02T22:11:19.660" v="523" actId="14100"/>
          <ac:picMkLst>
            <pc:docMk/>
            <pc:sldMk cId="3929730975" sldId="288"/>
            <ac:picMk id="16" creationId="{180D86A2-5FB6-446B-9C9C-5C7AFF97B65E}"/>
          </ac:picMkLst>
        </pc:picChg>
      </pc:sldChg>
      <pc:sldChg chg="delSp modSp add del modNotes">
        <pc:chgData name="O'Toole, Paddy" userId="S::potoole@ic.ac.uk::b66ecc98-eaf1-4150-835f-9fb8412d8417" providerId="AD" clId="Web-{FEAD4E52-4457-755A-1D3C-BC0CEEDEEF0D}" dt="2022-03-02T23:18:44.898" v="621"/>
        <pc:sldMkLst>
          <pc:docMk/>
          <pc:sldMk cId="1353650133" sldId="289"/>
        </pc:sldMkLst>
        <pc:spChg chg="mod">
          <ac:chgData name="O'Toole, Paddy" userId="S::potoole@ic.ac.uk::b66ecc98-eaf1-4150-835f-9fb8412d8417" providerId="AD" clId="Web-{FEAD4E52-4457-755A-1D3C-BC0CEEDEEF0D}" dt="2022-03-02T23:17:43.755" v="620" actId="14100"/>
          <ac:spMkLst>
            <pc:docMk/>
            <pc:sldMk cId="1353650133" sldId="289"/>
            <ac:spMk id="4" creationId="{ADDCE254-007D-49B4-9AE6-17D8DA5A225E}"/>
          </ac:spMkLst>
        </pc:spChg>
        <pc:picChg chg="del">
          <ac:chgData name="O'Toole, Paddy" userId="S::potoole@ic.ac.uk::b66ecc98-eaf1-4150-835f-9fb8412d8417" providerId="AD" clId="Web-{FEAD4E52-4457-755A-1D3C-BC0CEEDEEF0D}" dt="2022-03-02T23:17:40.224" v="619"/>
          <ac:picMkLst>
            <pc:docMk/>
            <pc:sldMk cId="1353650133" sldId="289"/>
            <ac:picMk id="9" creationId="{F70EB440-4BFF-4A47-933D-5B38E9CADD12}"/>
          </ac:picMkLst>
        </pc:picChg>
      </pc:sldChg>
      <pc:sldChg chg="del">
        <pc:chgData name="O'Toole, Paddy" userId="S::potoole@ic.ac.uk::b66ecc98-eaf1-4150-835f-9fb8412d8417" providerId="AD" clId="Web-{FEAD4E52-4457-755A-1D3C-BC0CEEDEEF0D}" dt="2022-03-02T20:39:16.528" v="160"/>
        <pc:sldMkLst>
          <pc:docMk/>
          <pc:sldMk cId="928244398" sldId="291"/>
        </pc:sldMkLst>
      </pc:sldChg>
      <pc:sldChg chg="modSp modNotes">
        <pc:chgData name="O'Toole, Paddy" userId="S::potoole@ic.ac.uk::b66ecc98-eaf1-4150-835f-9fb8412d8417" providerId="AD" clId="Web-{FEAD4E52-4457-755A-1D3C-BC0CEEDEEF0D}" dt="2022-03-02T21:13:40.259" v="407"/>
        <pc:sldMkLst>
          <pc:docMk/>
          <pc:sldMk cId="1368296097" sldId="293"/>
        </pc:sldMkLst>
        <pc:spChg chg="mod">
          <ac:chgData name="O'Toole, Paddy" userId="S::potoole@ic.ac.uk::b66ecc98-eaf1-4150-835f-9fb8412d8417" providerId="AD" clId="Web-{FEAD4E52-4457-755A-1D3C-BC0CEEDEEF0D}" dt="2022-03-02T21:06:25.840" v="401" actId="20577"/>
          <ac:spMkLst>
            <pc:docMk/>
            <pc:sldMk cId="1368296097" sldId="293"/>
            <ac:spMk id="2" creationId="{846DBCC5-CE00-4CD7-B770-665D5916F6C7}"/>
          </ac:spMkLst>
        </pc:spChg>
        <pc:spChg chg="mod">
          <ac:chgData name="O'Toole, Paddy" userId="S::potoole@ic.ac.uk::b66ecc98-eaf1-4150-835f-9fb8412d8417" providerId="AD" clId="Web-{FEAD4E52-4457-755A-1D3C-BC0CEEDEEF0D}" dt="2022-03-02T21:07:05.357" v="406" actId="20577"/>
          <ac:spMkLst>
            <pc:docMk/>
            <pc:sldMk cId="1368296097" sldId="293"/>
            <ac:spMk id="3" creationId="{CE9EDD1B-0D97-4E41-A042-D656E80A40E0}"/>
          </ac:spMkLst>
        </pc:spChg>
      </pc:sldChg>
      <pc:sldChg chg="del">
        <pc:chgData name="O'Toole, Paddy" userId="S::potoole@ic.ac.uk::b66ecc98-eaf1-4150-835f-9fb8412d8417" providerId="AD" clId="Web-{FEAD4E52-4457-755A-1D3C-BC0CEEDEEF0D}" dt="2022-03-02T20:21:05.200" v="45"/>
        <pc:sldMkLst>
          <pc:docMk/>
          <pc:sldMk cId="4219636074" sldId="295"/>
        </pc:sldMkLst>
      </pc:sldChg>
      <pc:sldChg chg="add del modNotes">
        <pc:chgData name="O'Toole, Paddy" userId="S::potoole@ic.ac.uk::b66ecc98-eaf1-4150-835f-9fb8412d8417" providerId="AD" clId="Web-{FEAD4E52-4457-755A-1D3C-BC0CEEDEEF0D}" dt="2022-03-02T23:15:37.764" v="605"/>
        <pc:sldMkLst>
          <pc:docMk/>
          <pc:sldMk cId="2749804688" sldId="296"/>
        </pc:sldMkLst>
      </pc:sldChg>
      <pc:sldChg chg="addSp delSp modSp modNotes">
        <pc:chgData name="O'Toole, Paddy" userId="S::potoole@ic.ac.uk::b66ecc98-eaf1-4150-835f-9fb8412d8417" providerId="AD" clId="Web-{FEAD4E52-4457-755A-1D3C-BC0CEEDEEF0D}" dt="2022-03-02T20:33:01.157" v="122"/>
        <pc:sldMkLst>
          <pc:docMk/>
          <pc:sldMk cId="360498833" sldId="297"/>
        </pc:sldMkLst>
        <pc:picChg chg="add del mod">
          <ac:chgData name="O'Toole, Paddy" userId="S::potoole@ic.ac.uk::b66ecc98-eaf1-4150-835f-9fb8412d8417" providerId="AD" clId="Web-{FEAD4E52-4457-755A-1D3C-BC0CEEDEEF0D}" dt="2022-03-02T20:22:24.593" v="62"/>
          <ac:picMkLst>
            <pc:docMk/>
            <pc:sldMk cId="360498833" sldId="297"/>
            <ac:picMk id="2" creationId="{E143F14C-A017-4FA0-8B41-96E63F06B8F7}"/>
          </ac:picMkLst>
        </pc:picChg>
        <pc:picChg chg="add del mod">
          <ac:chgData name="O'Toole, Paddy" userId="S::potoole@ic.ac.uk::b66ecc98-eaf1-4150-835f-9fb8412d8417" providerId="AD" clId="Web-{FEAD4E52-4457-755A-1D3C-BC0CEEDEEF0D}" dt="2022-03-02T20:21:21.201" v="46"/>
          <ac:picMkLst>
            <pc:docMk/>
            <pc:sldMk cId="360498833" sldId="297"/>
            <ac:picMk id="3" creationId="{46DD994D-3511-45F1-BDD6-73DEA69F693C}"/>
          </ac:picMkLst>
        </pc:picChg>
        <pc:picChg chg="add del mod">
          <ac:chgData name="O'Toole, Paddy" userId="S::potoole@ic.ac.uk::b66ecc98-eaf1-4150-835f-9fb8412d8417" providerId="AD" clId="Web-{FEAD4E52-4457-755A-1D3C-BC0CEEDEEF0D}" dt="2022-03-02T20:21:35.263" v="51"/>
          <ac:picMkLst>
            <pc:docMk/>
            <pc:sldMk cId="360498833" sldId="297"/>
            <ac:picMk id="4" creationId="{A70CC50D-EA52-4C87-95E9-0380DDADB52D}"/>
          </ac:picMkLst>
        </pc:picChg>
        <pc:picChg chg="del mod">
          <ac:chgData name="O'Toole, Paddy" userId="S::potoole@ic.ac.uk::b66ecc98-eaf1-4150-835f-9fb8412d8417" providerId="AD" clId="Web-{FEAD4E52-4457-755A-1D3C-BC0CEEDEEF0D}" dt="2022-03-02T20:14:09.562" v="4"/>
          <ac:picMkLst>
            <pc:docMk/>
            <pc:sldMk cId="360498833" sldId="297"/>
            <ac:picMk id="6" creationId="{02E8C00A-CA0F-4EC3-B6EE-57CAC00FEAF4}"/>
          </ac:picMkLst>
        </pc:picChg>
        <pc:picChg chg="del mod">
          <ac:chgData name="O'Toole, Paddy" userId="S::potoole@ic.ac.uk::b66ecc98-eaf1-4150-835f-9fb8412d8417" providerId="AD" clId="Web-{FEAD4E52-4457-755A-1D3C-BC0CEEDEEF0D}" dt="2022-03-02T20:14:31.750" v="9"/>
          <ac:picMkLst>
            <pc:docMk/>
            <pc:sldMk cId="360498833" sldId="297"/>
            <ac:picMk id="7" creationId="{6D7995A6-C7F5-481B-983A-6766EA25F8B4}"/>
          </ac:picMkLst>
        </pc:picChg>
        <pc:picChg chg="add mod">
          <ac:chgData name="O'Toole, Paddy" userId="S::potoole@ic.ac.uk::b66ecc98-eaf1-4150-835f-9fb8412d8417" providerId="AD" clId="Web-{FEAD4E52-4457-755A-1D3C-BC0CEEDEEF0D}" dt="2022-03-02T20:22:18.687" v="61" actId="14100"/>
          <ac:picMkLst>
            <pc:docMk/>
            <pc:sldMk cId="360498833" sldId="297"/>
            <ac:picMk id="8" creationId="{BA588DD9-9043-4D10-A053-D831F925B5B7}"/>
          </ac:picMkLst>
        </pc:picChg>
        <pc:picChg chg="add mod">
          <ac:chgData name="O'Toole, Paddy" userId="S::potoole@ic.ac.uk::b66ecc98-eaf1-4150-835f-9fb8412d8417" providerId="AD" clId="Web-{FEAD4E52-4457-755A-1D3C-BC0CEEDEEF0D}" dt="2022-03-02T20:23:19.094" v="70" actId="14100"/>
          <ac:picMkLst>
            <pc:docMk/>
            <pc:sldMk cId="360498833" sldId="297"/>
            <ac:picMk id="9" creationId="{F7B993A5-B485-42BA-954F-56368919F093}"/>
          </ac:picMkLst>
        </pc:picChg>
      </pc:sldChg>
      <pc:sldChg chg="addSp delSp modSp add replId modNotes">
        <pc:chgData name="O'Toole, Paddy" userId="S::potoole@ic.ac.uk::b66ecc98-eaf1-4150-835f-9fb8412d8417" providerId="AD" clId="Web-{FEAD4E52-4457-755A-1D3C-BC0CEEDEEF0D}" dt="2022-03-02T20:33:04.017" v="123"/>
        <pc:sldMkLst>
          <pc:docMk/>
          <pc:sldMk cId="1399770037" sldId="298"/>
        </pc:sldMkLst>
        <pc:picChg chg="del">
          <ac:chgData name="O'Toole, Paddy" userId="S::potoole@ic.ac.uk::b66ecc98-eaf1-4150-835f-9fb8412d8417" providerId="AD" clId="Web-{FEAD4E52-4457-755A-1D3C-BC0CEEDEEF0D}" dt="2022-03-02T20:20:35.387" v="32"/>
          <ac:picMkLst>
            <pc:docMk/>
            <pc:sldMk cId="1399770037" sldId="298"/>
            <ac:picMk id="2" creationId="{9A84A1A1-F1D7-4301-A211-BBCB66F3B73B}"/>
          </ac:picMkLst>
        </pc:picChg>
        <pc:picChg chg="add mod">
          <ac:chgData name="O'Toole, Paddy" userId="S::potoole@ic.ac.uk::b66ecc98-eaf1-4150-835f-9fb8412d8417" providerId="AD" clId="Web-{FEAD4E52-4457-755A-1D3C-BC0CEEDEEF0D}" dt="2022-03-02T20:21:02.669" v="44" actId="14100"/>
          <ac:picMkLst>
            <pc:docMk/>
            <pc:sldMk cId="1399770037" sldId="298"/>
            <ac:picMk id="3" creationId="{C944EDA9-929B-40B0-AE4E-46B3C60D52CA}"/>
          </ac:picMkLst>
        </pc:picChg>
      </pc:sldChg>
      <pc:sldChg chg="addSp delSp modSp add del mod replId modClrScheme chgLayout modNotes">
        <pc:chgData name="O'Toole, Paddy" userId="S::potoole@ic.ac.uk::b66ecc98-eaf1-4150-835f-9fb8412d8417" providerId="AD" clId="Web-{FEAD4E52-4457-755A-1D3C-BC0CEEDEEF0D}" dt="2022-03-02T20:37:24.868" v="156"/>
        <pc:sldMkLst>
          <pc:docMk/>
          <pc:sldMk cId="598487297" sldId="299"/>
        </pc:sldMkLst>
        <pc:spChg chg="mod">
          <ac:chgData name="O'Toole, Paddy" userId="S::potoole@ic.ac.uk::b66ecc98-eaf1-4150-835f-9fb8412d8417" providerId="AD" clId="Web-{FEAD4E52-4457-755A-1D3C-BC0CEEDEEF0D}" dt="2022-03-02T20:30:31.684" v="77"/>
          <ac:spMkLst>
            <pc:docMk/>
            <pc:sldMk cId="598487297" sldId="299"/>
            <ac:spMk id="2" creationId="{FB8C593D-EDA4-4560-B319-BA011992BC31}"/>
          </ac:spMkLst>
        </pc:spChg>
        <pc:spChg chg="add del mod ord">
          <ac:chgData name="O'Toole, Paddy" userId="S::potoole@ic.ac.uk::b66ecc98-eaf1-4150-835f-9fb8412d8417" providerId="AD" clId="Web-{FEAD4E52-4457-755A-1D3C-BC0CEEDEEF0D}" dt="2022-03-02T20:30:59.763" v="89"/>
          <ac:spMkLst>
            <pc:docMk/>
            <pc:sldMk cId="598487297" sldId="299"/>
            <ac:spMk id="5" creationId="{5A70187B-80B0-439E-95B7-C52E88F65F95}"/>
          </ac:spMkLst>
        </pc:spChg>
        <pc:spChg chg="add del mod">
          <ac:chgData name="O'Toole, Paddy" userId="S::potoole@ic.ac.uk::b66ecc98-eaf1-4150-835f-9fb8412d8417" providerId="AD" clId="Web-{FEAD4E52-4457-755A-1D3C-BC0CEEDEEF0D}" dt="2022-03-02T20:30:56.404" v="87"/>
          <ac:spMkLst>
            <pc:docMk/>
            <pc:sldMk cId="598487297" sldId="299"/>
            <ac:spMk id="6" creationId="{EB0729C2-7C9E-4909-93C2-A712FBBB44C8}"/>
          </ac:spMkLst>
        </pc:spChg>
        <pc:spChg chg="add del mod">
          <ac:chgData name="O'Toole, Paddy" userId="S::potoole@ic.ac.uk::b66ecc98-eaf1-4150-835f-9fb8412d8417" providerId="AD" clId="Web-{FEAD4E52-4457-755A-1D3C-BC0CEEDEEF0D}" dt="2022-03-02T20:31:01.060" v="90"/>
          <ac:spMkLst>
            <pc:docMk/>
            <pc:sldMk cId="598487297" sldId="299"/>
            <ac:spMk id="9" creationId="{5221A6D6-3FC5-42FF-82DC-454F874EE3A6}"/>
          </ac:spMkLst>
        </pc:spChg>
        <pc:spChg chg="add del mod">
          <ac:chgData name="O'Toole, Paddy" userId="S::potoole@ic.ac.uk::b66ecc98-eaf1-4150-835f-9fb8412d8417" providerId="AD" clId="Web-{FEAD4E52-4457-755A-1D3C-BC0CEEDEEF0D}" dt="2022-03-02T20:31:37.452" v="96"/>
          <ac:spMkLst>
            <pc:docMk/>
            <pc:sldMk cId="598487297" sldId="299"/>
            <ac:spMk id="12" creationId="{FE7F05CC-E1B1-4CF0-9099-C1B526063F0D}"/>
          </ac:spMkLst>
        </pc:spChg>
        <pc:picChg chg="add del mod">
          <ac:chgData name="O'Toole, Paddy" userId="S::potoole@ic.ac.uk::b66ecc98-eaf1-4150-835f-9fb8412d8417" providerId="AD" clId="Web-{FEAD4E52-4457-755A-1D3C-BC0CEEDEEF0D}" dt="2022-03-02T20:30:58.326" v="88"/>
          <ac:picMkLst>
            <pc:docMk/>
            <pc:sldMk cId="598487297" sldId="299"/>
            <ac:picMk id="3" creationId="{037DAC3F-44FF-4C83-B68E-D88400FC43B4}"/>
          </ac:picMkLst>
        </pc:picChg>
        <pc:picChg chg="del">
          <ac:chgData name="O'Toole, Paddy" userId="S::potoole@ic.ac.uk::b66ecc98-eaf1-4150-835f-9fb8412d8417" providerId="AD" clId="Web-{FEAD4E52-4457-755A-1D3C-BC0CEEDEEF0D}" dt="2022-03-02T20:30:19.997" v="72"/>
          <ac:picMkLst>
            <pc:docMk/>
            <pc:sldMk cId="598487297" sldId="299"/>
            <ac:picMk id="7" creationId="{95EC7C4B-D879-4EDA-AC4E-FEE59B0D9FC2}"/>
          </ac:picMkLst>
        </pc:picChg>
        <pc:picChg chg="add del mod ord">
          <ac:chgData name="O'Toole, Paddy" userId="S::potoole@ic.ac.uk::b66ecc98-eaf1-4150-835f-9fb8412d8417" providerId="AD" clId="Web-{FEAD4E52-4457-755A-1D3C-BC0CEEDEEF0D}" dt="2022-03-02T20:31:36.686" v="95"/>
          <ac:picMkLst>
            <pc:docMk/>
            <pc:sldMk cId="598487297" sldId="299"/>
            <ac:picMk id="10" creationId="{6C9E0FEF-CB00-4721-A97B-E919736001EF}"/>
          </ac:picMkLst>
        </pc:picChg>
        <pc:picChg chg="add mod ord">
          <ac:chgData name="O'Toole, Paddy" userId="S::potoole@ic.ac.uk::b66ecc98-eaf1-4150-835f-9fb8412d8417" providerId="AD" clId="Web-{FEAD4E52-4457-755A-1D3C-BC0CEEDEEF0D}" dt="2022-03-02T20:33:51.393" v="150" actId="14100"/>
          <ac:picMkLst>
            <pc:docMk/>
            <pc:sldMk cId="598487297" sldId="299"/>
            <ac:picMk id="13" creationId="{D6404B2B-5D09-46C7-80C9-2EFB3B693F02}"/>
          </ac:picMkLst>
        </pc:picChg>
      </pc:sldChg>
      <pc:sldChg chg="addSp delSp modSp add replId modNotes">
        <pc:chgData name="O'Toole, Paddy" userId="S::potoole@ic.ac.uk::b66ecc98-eaf1-4150-835f-9fb8412d8417" providerId="AD" clId="Web-{FEAD4E52-4457-755A-1D3C-BC0CEEDEEF0D}" dt="2022-03-02T21:58:25.467" v="446"/>
        <pc:sldMkLst>
          <pc:docMk/>
          <pc:sldMk cId="1723383441" sldId="300"/>
        </pc:sldMkLst>
        <pc:spChg chg="add del mod">
          <ac:chgData name="O'Toole, Paddy" userId="S::potoole@ic.ac.uk::b66ecc98-eaf1-4150-835f-9fb8412d8417" providerId="AD" clId="Web-{FEAD4E52-4457-755A-1D3C-BC0CEEDEEF0D}" dt="2022-03-02T20:37:17.414" v="153"/>
          <ac:spMkLst>
            <pc:docMk/>
            <pc:sldMk cId="1723383441" sldId="300"/>
            <ac:spMk id="4" creationId="{1D7F420D-5E03-41C7-B500-A3D4CA63ED28}"/>
          </ac:spMkLst>
        </pc:spChg>
        <pc:picChg chg="add mod ord">
          <ac:chgData name="O'Toole, Paddy" userId="S::potoole@ic.ac.uk::b66ecc98-eaf1-4150-835f-9fb8412d8417" providerId="AD" clId="Web-{FEAD4E52-4457-755A-1D3C-BC0CEEDEEF0D}" dt="2022-03-02T20:37:27.852" v="157" actId="14100"/>
          <ac:picMkLst>
            <pc:docMk/>
            <pc:sldMk cId="1723383441" sldId="300"/>
            <ac:picMk id="5" creationId="{60D218AC-3D98-4BFE-A2EF-3FF475A0E32A}"/>
          </ac:picMkLst>
        </pc:picChg>
        <pc:picChg chg="del">
          <ac:chgData name="O'Toole, Paddy" userId="S::potoole@ic.ac.uk::b66ecc98-eaf1-4150-835f-9fb8412d8417" providerId="AD" clId="Web-{FEAD4E52-4457-755A-1D3C-BC0CEEDEEF0D}" dt="2022-03-02T20:37:16.695" v="152"/>
          <ac:picMkLst>
            <pc:docMk/>
            <pc:sldMk cId="1723383441" sldId="300"/>
            <ac:picMk id="13" creationId="{D6404B2B-5D09-46C7-80C9-2EFB3B693F02}"/>
          </ac:picMkLst>
        </pc:picChg>
      </pc:sldChg>
      <pc:sldChg chg="new">
        <pc:chgData name="O'Toole, Paddy" userId="S::potoole@ic.ac.uk::b66ecc98-eaf1-4150-835f-9fb8412d8417" providerId="AD" clId="Web-{FEAD4E52-4457-755A-1D3C-BC0CEEDEEF0D}" dt="2022-03-02T22:12:00.240" v="524"/>
        <pc:sldMkLst>
          <pc:docMk/>
          <pc:sldMk cId="3667595551" sldId="301"/>
        </pc:sldMkLst>
      </pc:sldChg>
    </pc:docChg>
  </pc:docChgLst>
  <pc:docChgLst>
    <pc:chgData name="O'Toole, Paddy" userId="S::potoole@ic.ac.uk::b66ecc98-eaf1-4150-835f-9fb8412d8417" providerId="AD" clId="Web-{07121DEB-FA45-5408-C79A-28BFAD6718CA}"/>
    <pc:docChg chg="addSld delSld modSld addMainMaster">
      <pc:chgData name="O'Toole, Paddy" userId="S::potoole@ic.ac.uk::b66ecc98-eaf1-4150-835f-9fb8412d8417" providerId="AD" clId="Web-{07121DEB-FA45-5408-C79A-28BFAD6718CA}" dt="2022-09-12T09:27:22.309" v="119"/>
      <pc:docMkLst>
        <pc:docMk/>
      </pc:docMkLst>
      <pc:sldChg chg="modSp">
        <pc:chgData name="O'Toole, Paddy" userId="S::potoole@ic.ac.uk::b66ecc98-eaf1-4150-835f-9fb8412d8417" providerId="AD" clId="Web-{07121DEB-FA45-5408-C79A-28BFAD6718CA}" dt="2022-09-12T09:10:58.442" v="109" actId="20577"/>
        <pc:sldMkLst>
          <pc:docMk/>
          <pc:sldMk cId="1171740355" sldId="315"/>
        </pc:sldMkLst>
        <pc:spChg chg="mod">
          <ac:chgData name="O'Toole, Paddy" userId="S::potoole@ic.ac.uk::b66ecc98-eaf1-4150-835f-9fb8412d8417" providerId="AD" clId="Web-{07121DEB-FA45-5408-C79A-28BFAD6718CA}" dt="2022-09-12T09:10:58.442" v="109" actId="20577"/>
          <ac:spMkLst>
            <pc:docMk/>
            <pc:sldMk cId="1171740355" sldId="315"/>
            <ac:spMk id="3" creationId="{AED0A017-980A-454C-8670-6FD803B786F3}"/>
          </ac:spMkLst>
        </pc:spChg>
      </pc:sldChg>
      <pc:sldChg chg="del">
        <pc:chgData name="O'Toole, Paddy" userId="S::potoole@ic.ac.uk::b66ecc98-eaf1-4150-835f-9fb8412d8417" providerId="AD" clId="Web-{07121DEB-FA45-5408-C79A-28BFAD6718CA}" dt="2022-09-12T08:58:47.425" v="46"/>
        <pc:sldMkLst>
          <pc:docMk/>
          <pc:sldMk cId="3605151875" sldId="359"/>
        </pc:sldMkLst>
      </pc:sldChg>
      <pc:sldChg chg="addSp delSp modSp del">
        <pc:chgData name="O'Toole, Paddy" userId="S::potoole@ic.ac.uk::b66ecc98-eaf1-4150-835f-9fb8412d8417" providerId="AD" clId="Web-{07121DEB-FA45-5408-C79A-28BFAD6718CA}" dt="2022-09-12T09:05:53.138" v="76"/>
        <pc:sldMkLst>
          <pc:docMk/>
          <pc:sldMk cId="1619960945" sldId="360"/>
        </pc:sldMkLst>
        <pc:picChg chg="add del">
          <ac:chgData name="O'Toole, Paddy" userId="S::potoole@ic.ac.uk::b66ecc98-eaf1-4150-835f-9fb8412d8417" providerId="AD" clId="Web-{07121DEB-FA45-5408-C79A-28BFAD6718CA}" dt="2022-09-12T09:02:08.039" v="51"/>
          <ac:picMkLst>
            <pc:docMk/>
            <pc:sldMk cId="1619960945" sldId="360"/>
            <ac:picMk id="3" creationId="{30DB09F4-2447-0E3D-78B6-62862424193A}"/>
          </ac:picMkLst>
        </pc:picChg>
        <pc:picChg chg="add del mod">
          <ac:chgData name="O'Toole, Paddy" userId="S::potoole@ic.ac.uk::b66ecc98-eaf1-4150-835f-9fb8412d8417" providerId="AD" clId="Web-{07121DEB-FA45-5408-C79A-28BFAD6718CA}" dt="2022-09-12T09:02:04.977" v="50"/>
          <ac:picMkLst>
            <pc:docMk/>
            <pc:sldMk cId="1619960945" sldId="360"/>
            <ac:picMk id="4" creationId="{2346BBC8-9AA8-37D3-8817-AA0C57D4940A}"/>
          </ac:picMkLst>
        </pc:picChg>
      </pc:sldChg>
      <pc:sldChg chg="del">
        <pc:chgData name="O'Toole, Paddy" userId="S::potoole@ic.ac.uk::b66ecc98-eaf1-4150-835f-9fb8412d8417" providerId="AD" clId="Web-{07121DEB-FA45-5408-C79A-28BFAD6718CA}" dt="2022-09-12T09:27:22.309" v="119"/>
        <pc:sldMkLst>
          <pc:docMk/>
          <pc:sldMk cId="1912779405" sldId="362"/>
        </pc:sldMkLst>
      </pc:sldChg>
      <pc:sldChg chg="modSp delCm">
        <pc:chgData name="O'Toole, Paddy" userId="S::potoole@ic.ac.uk::b66ecc98-eaf1-4150-835f-9fb8412d8417" providerId="AD" clId="Web-{07121DEB-FA45-5408-C79A-28BFAD6718CA}" dt="2022-09-12T09:11:17.474" v="118"/>
        <pc:sldMkLst>
          <pc:docMk/>
          <pc:sldMk cId="555133945" sldId="367"/>
        </pc:sldMkLst>
        <pc:spChg chg="mod">
          <ac:chgData name="O'Toole, Paddy" userId="S::potoole@ic.ac.uk::b66ecc98-eaf1-4150-835f-9fb8412d8417" providerId="AD" clId="Web-{07121DEB-FA45-5408-C79A-28BFAD6718CA}" dt="2022-09-12T09:11:17.286" v="117" actId="20577"/>
          <ac:spMkLst>
            <pc:docMk/>
            <pc:sldMk cId="555133945" sldId="367"/>
            <ac:spMk id="7" creationId="{4007DB59-F712-456E-9D33-D8E2D8171CFB}"/>
          </ac:spMkLst>
        </pc:spChg>
      </pc:sldChg>
      <pc:sldChg chg="del">
        <pc:chgData name="O'Toole, Paddy" userId="S::potoole@ic.ac.uk::b66ecc98-eaf1-4150-835f-9fb8412d8417" providerId="AD" clId="Web-{07121DEB-FA45-5408-C79A-28BFAD6718CA}" dt="2022-09-12T09:03:44.416" v="70"/>
        <pc:sldMkLst>
          <pc:docMk/>
          <pc:sldMk cId="3766027463" sldId="369"/>
        </pc:sldMkLst>
      </pc:sldChg>
      <pc:sldChg chg="add del">
        <pc:chgData name="O'Toole, Paddy" userId="S::potoole@ic.ac.uk::b66ecc98-eaf1-4150-835f-9fb8412d8417" providerId="AD" clId="Web-{07121DEB-FA45-5408-C79A-28BFAD6718CA}" dt="2022-09-12T08:53:01.839" v="1"/>
        <pc:sldMkLst>
          <pc:docMk/>
          <pc:sldMk cId="948101086" sldId="371"/>
        </pc:sldMkLst>
      </pc:sldChg>
      <pc:sldChg chg="addSp delSp modSp add replId">
        <pc:chgData name="O'Toole, Paddy" userId="S::potoole@ic.ac.uk::b66ecc98-eaf1-4150-835f-9fb8412d8417" providerId="AD" clId="Web-{07121DEB-FA45-5408-C79A-28BFAD6718CA}" dt="2022-09-12T08:58:44.331" v="45" actId="1076"/>
        <pc:sldMkLst>
          <pc:docMk/>
          <pc:sldMk cId="4238337345" sldId="371"/>
        </pc:sldMkLst>
        <pc:spChg chg="mod">
          <ac:chgData name="O'Toole, Paddy" userId="S::potoole@ic.ac.uk::b66ecc98-eaf1-4150-835f-9fb8412d8417" providerId="AD" clId="Web-{07121DEB-FA45-5408-C79A-28BFAD6718CA}" dt="2022-09-12T08:58:15.065" v="35" actId="1076"/>
          <ac:spMkLst>
            <pc:docMk/>
            <pc:sldMk cId="4238337345" sldId="371"/>
            <ac:spMk id="2" creationId="{FB8C593D-EDA4-4560-B319-BA011992BC31}"/>
          </ac:spMkLst>
        </pc:spChg>
        <pc:picChg chg="add del mod">
          <ac:chgData name="O'Toole, Paddy" userId="S::potoole@ic.ac.uk::b66ecc98-eaf1-4150-835f-9fb8412d8417" providerId="AD" clId="Web-{07121DEB-FA45-5408-C79A-28BFAD6718CA}" dt="2022-09-12T08:57:59.674" v="32"/>
          <ac:picMkLst>
            <pc:docMk/>
            <pc:sldMk cId="4238337345" sldId="371"/>
            <ac:picMk id="3" creationId="{BED94F6A-2CEE-8EB2-8DB1-EC3C79C8569F}"/>
          </ac:picMkLst>
        </pc:picChg>
        <pc:picChg chg="add del mod">
          <ac:chgData name="O'Toole, Paddy" userId="S::potoole@ic.ac.uk::b66ecc98-eaf1-4150-835f-9fb8412d8417" providerId="AD" clId="Web-{07121DEB-FA45-5408-C79A-28BFAD6718CA}" dt="2022-09-12T08:58:18.800" v="38"/>
          <ac:picMkLst>
            <pc:docMk/>
            <pc:sldMk cId="4238337345" sldId="371"/>
            <ac:picMk id="4" creationId="{DFB47C9B-642E-7521-25A4-97D6D9018974}"/>
          </ac:picMkLst>
        </pc:picChg>
        <pc:picChg chg="add mod modCrop">
          <ac:chgData name="O'Toole, Paddy" userId="S::potoole@ic.ac.uk::b66ecc98-eaf1-4150-835f-9fb8412d8417" providerId="AD" clId="Web-{07121DEB-FA45-5408-C79A-28BFAD6718CA}" dt="2022-09-12T08:58:40.706" v="43" actId="14100"/>
          <ac:picMkLst>
            <pc:docMk/>
            <pc:sldMk cId="4238337345" sldId="371"/>
            <ac:picMk id="5" creationId="{243D90EF-1E0A-14EB-689F-600F0B734A57}"/>
          </ac:picMkLst>
        </pc:picChg>
        <pc:picChg chg="add mod">
          <ac:chgData name="O'Toole, Paddy" userId="S::potoole@ic.ac.uk::b66ecc98-eaf1-4150-835f-9fb8412d8417" providerId="AD" clId="Web-{07121DEB-FA45-5408-C79A-28BFAD6718CA}" dt="2022-09-12T08:58:44.331" v="45" actId="1076"/>
          <ac:picMkLst>
            <pc:docMk/>
            <pc:sldMk cId="4238337345" sldId="371"/>
            <ac:picMk id="6" creationId="{6FA0E9E2-0AC0-FEF2-8BED-4043ACF4696F}"/>
          </ac:picMkLst>
        </pc:picChg>
        <pc:picChg chg="del">
          <ac:chgData name="O'Toole, Paddy" userId="S::potoole@ic.ac.uk::b66ecc98-eaf1-4150-835f-9fb8412d8417" providerId="AD" clId="Web-{07121DEB-FA45-5408-C79A-28BFAD6718CA}" dt="2022-09-12T08:53:55.684" v="3"/>
          <ac:picMkLst>
            <pc:docMk/>
            <pc:sldMk cId="4238337345" sldId="371"/>
            <ac:picMk id="8" creationId="{3948971C-57D3-B63F-83C2-9A999CB60A29}"/>
          </ac:picMkLst>
        </pc:picChg>
        <pc:picChg chg="del">
          <ac:chgData name="O'Toole, Paddy" userId="S::potoole@ic.ac.uk::b66ecc98-eaf1-4150-835f-9fb8412d8417" providerId="AD" clId="Web-{07121DEB-FA45-5408-C79A-28BFAD6718CA}" dt="2022-09-12T08:54:15.075" v="9"/>
          <ac:picMkLst>
            <pc:docMk/>
            <pc:sldMk cId="4238337345" sldId="371"/>
            <ac:picMk id="9" creationId="{FBC003CD-D8D6-7A03-2FEB-CEB60353DD00}"/>
          </ac:picMkLst>
        </pc:picChg>
      </pc:sldChg>
      <pc:sldChg chg="addSp delSp modSp add del replId">
        <pc:chgData name="O'Toole, Paddy" userId="S::potoole@ic.ac.uk::b66ecc98-eaf1-4150-835f-9fb8412d8417" providerId="AD" clId="Web-{07121DEB-FA45-5408-C79A-28BFAD6718CA}" dt="2022-09-12T08:58:47.441" v="47"/>
        <pc:sldMkLst>
          <pc:docMk/>
          <pc:sldMk cId="2974634356" sldId="372"/>
        </pc:sldMkLst>
        <pc:spChg chg="mod">
          <ac:chgData name="O'Toole, Paddy" userId="S::potoole@ic.ac.uk::b66ecc98-eaf1-4150-835f-9fb8412d8417" providerId="AD" clId="Web-{07121DEB-FA45-5408-C79A-28BFAD6718CA}" dt="2022-09-12T08:56:30.969" v="31" actId="1076"/>
          <ac:spMkLst>
            <pc:docMk/>
            <pc:sldMk cId="2974634356" sldId="372"/>
            <ac:spMk id="2" creationId="{FB8C593D-EDA4-4560-B319-BA011992BC31}"/>
          </ac:spMkLst>
        </pc:spChg>
        <pc:picChg chg="del">
          <ac:chgData name="O'Toole, Paddy" userId="S::potoole@ic.ac.uk::b66ecc98-eaf1-4150-835f-9fb8412d8417" providerId="AD" clId="Web-{07121DEB-FA45-5408-C79A-28BFAD6718CA}" dt="2022-09-12T08:55:13.123" v="16"/>
          <ac:picMkLst>
            <pc:docMk/>
            <pc:sldMk cId="2974634356" sldId="372"/>
            <ac:picMk id="3" creationId="{BED94F6A-2CEE-8EB2-8DB1-EC3C79C8569F}"/>
          </ac:picMkLst>
        </pc:picChg>
        <pc:picChg chg="del">
          <ac:chgData name="O'Toole, Paddy" userId="S::potoole@ic.ac.uk::b66ecc98-eaf1-4150-835f-9fb8412d8417" providerId="AD" clId="Web-{07121DEB-FA45-5408-C79A-28BFAD6718CA}" dt="2022-09-12T08:55:26.530" v="20"/>
          <ac:picMkLst>
            <pc:docMk/>
            <pc:sldMk cId="2974634356" sldId="372"/>
            <ac:picMk id="4" creationId="{DFB47C9B-642E-7521-25A4-97D6D9018974}"/>
          </ac:picMkLst>
        </pc:picChg>
        <pc:picChg chg="add mod">
          <ac:chgData name="O'Toole, Paddy" userId="S::potoole@ic.ac.uk::b66ecc98-eaf1-4150-835f-9fb8412d8417" providerId="AD" clId="Web-{07121DEB-FA45-5408-C79A-28BFAD6718CA}" dt="2022-09-12T08:56:19.516" v="28" actId="14100"/>
          <ac:picMkLst>
            <pc:docMk/>
            <pc:sldMk cId="2974634356" sldId="372"/>
            <ac:picMk id="5" creationId="{53F34890-EDBD-E2B5-C4E0-190E26F4CE99}"/>
          </ac:picMkLst>
        </pc:picChg>
        <pc:picChg chg="add mod">
          <ac:chgData name="O'Toole, Paddy" userId="S::potoole@ic.ac.uk::b66ecc98-eaf1-4150-835f-9fb8412d8417" providerId="AD" clId="Web-{07121DEB-FA45-5408-C79A-28BFAD6718CA}" dt="2022-09-12T08:56:23.172" v="30" actId="1076"/>
          <ac:picMkLst>
            <pc:docMk/>
            <pc:sldMk cId="2974634356" sldId="372"/>
            <ac:picMk id="6" creationId="{5E2BF2F1-D0EB-7BA6-AF7F-4911DBA6778A}"/>
          </ac:picMkLst>
        </pc:picChg>
      </pc:sldChg>
      <pc:sldChg chg="addSp delSp modSp add replId">
        <pc:chgData name="O'Toole, Paddy" userId="S::potoole@ic.ac.uk::b66ecc98-eaf1-4150-835f-9fb8412d8417" providerId="AD" clId="Web-{07121DEB-FA45-5408-C79A-28BFAD6718CA}" dt="2022-09-12T09:03:34.932" v="69" actId="1076"/>
        <pc:sldMkLst>
          <pc:docMk/>
          <pc:sldMk cId="3603254487" sldId="372"/>
        </pc:sldMkLst>
        <pc:spChg chg="mod">
          <ac:chgData name="O'Toole, Paddy" userId="S::potoole@ic.ac.uk::b66ecc98-eaf1-4150-835f-9fb8412d8417" providerId="AD" clId="Web-{07121DEB-FA45-5408-C79A-28BFAD6718CA}" dt="2022-09-12T09:03:20.603" v="65" actId="1076"/>
          <ac:spMkLst>
            <pc:docMk/>
            <pc:sldMk cId="3603254487" sldId="372"/>
            <ac:spMk id="2" creationId="{FB8C593D-EDA4-4560-B319-BA011992BC31}"/>
          </ac:spMkLst>
        </pc:spChg>
        <pc:picChg chg="add mod">
          <ac:chgData name="O'Toole, Paddy" userId="S::potoole@ic.ac.uk::b66ecc98-eaf1-4150-835f-9fb8412d8417" providerId="AD" clId="Web-{07121DEB-FA45-5408-C79A-28BFAD6718CA}" dt="2022-09-12T09:03:34.932" v="69" actId="1076"/>
          <ac:picMkLst>
            <pc:docMk/>
            <pc:sldMk cId="3603254487" sldId="372"/>
            <ac:picMk id="3" creationId="{33FD5F29-7237-A8E6-0802-52010382EFF4}"/>
          </ac:picMkLst>
        </pc:picChg>
        <pc:picChg chg="del">
          <ac:chgData name="O'Toole, Paddy" userId="S::potoole@ic.ac.uk::b66ecc98-eaf1-4150-835f-9fb8412d8417" providerId="AD" clId="Web-{07121DEB-FA45-5408-C79A-28BFAD6718CA}" dt="2022-09-12T09:02:12.414" v="53"/>
          <ac:picMkLst>
            <pc:docMk/>
            <pc:sldMk cId="3603254487" sldId="372"/>
            <ac:picMk id="4" creationId="{A2CEE744-9FC5-59FC-BD01-50AB7136111D}"/>
          </ac:picMkLst>
        </pc:picChg>
      </pc:sldChg>
      <pc:sldChg chg="addSp delSp modSp add replId">
        <pc:chgData name="O'Toole, Paddy" userId="S::potoole@ic.ac.uk::b66ecc98-eaf1-4150-835f-9fb8412d8417" providerId="AD" clId="Web-{07121DEB-FA45-5408-C79A-28BFAD6718CA}" dt="2022-09-12T09:06:53.764" v="81" actId="1076"/>
        <pc:sldMkLst>
          <pc:docMk/>
          <pc:sldMk cId="2466382236" sldId="374"/>
        </pc:sldMkLst>
        <pc:picChg chg="del">
          <ac:chgData name="O'Toole, Paddy" userId="S::potoole@ic.ac.uk::b66ecc98-eaf1-4150-835f-9fb8412d8417" providerId="AD" clId="Web-{07121DEB-FA45-5408-C79A-28BFAD6718CA}" dt="2022-09-12T09:05:33.575" v="72"/>
          <ac:picMkLst>
            <pc:docMk/>
            <pc:sldMk cId="2466382236" sldId="374"/>
            <ac:picMk id="3" creationId="{30DB09F4-2447-0E3D-78B6-62862424193A}"/>
          </ac:picMkLst>
        </pc:picChg>
        <pc:picChg chg="add del mod">
          <ac:chgData name="O'Toole, Paddy" userId="S::potoole@ic.ac.uk::b66ecc98-eaf1-4150-835f-9fb8412d8417" providerId="AD" clId="Web-{07121DEB-FA45-5408-C79A-28BFAD6718CA}" dt="2022-09-12T09:06:33.201" v="77"/>
          <ac:picMkLst>
            <pc:docMk/>
            <pc:sldMk cId="2466382236" sldId="374"/>
            <ac:picMk id="4" creationId="{2DB1CC42-7F90-302B-F4E9-422B6E7DF2A0}"/>
          </ac:picMkLst>
        </pc:picChg>
        <pc:picChg chg="add mod">
          <ac:chgData name="O'Toole, Paddy" userId="S::potoole@ic.ac.uk::b66ecc98-eaf1-4150-835f-9fb8412d8417" providerId="AD" clId="Web-{07121DEB-FA45-5408-C79A-28BFAD6718CA}" dt="2022-09-12T09:06:53.764" v="81" actId="1076"/>
          <ac:picMkLst>
            <pc:docMk/>
            <pc:sldMk cId="2466382236" sldId="374"/>
            <ac:picMk id="5" creationId="{1E78E371-4737-A39A-A297-502B03353554}"/>
          </ac:picMkLst>
        </pc:picChg>
      </pc:sldChg>
      <pc:sldChg chg="addSp delSp modSp add replId">
        <pc:chgData name="O'Toole, Paddy" userId="S::potoole@ic.ac.uk::b66ecc98-eaf1-4150-835f-9fb8412d8417" providerId="AD" clId="Web-{07121DEB-FA45-5408-C79A-28BFAD6718CA}" dt="2022-09-12T09:10:28.551" v="93" actId="1076"/>
        <pc:sldMkLst>
          <pc:docMk/>
          <pc:sldMk cId="3375451171" sldId="375"/>
        </pc:sldMkLst>
        <pc:spChg chg="add del mod">
          <ac:chgData name="O'Toole, Paddy" userId="S::potoole@ic.ac.uk::b66ecc98-eaf1-4150-835f-9fb8412d8417" providerId="AD" clId="Web-{07121DEB-FA45-5408-C79A-28BFAD6718CA}" dt="2022-09-12T09:08:44.455" v="84"/>
          <ac:spMkLst>
            <pc:docMk/>
            <pc:sldMk cId="3375451171" sldId="375"/>
            <ac:spMk id="4" creationId="{3D3A8FF9-BD5F-8B95-7E60-60A03C8B2C1D}"/>
          </ac:spMkLst>
        </pc:spChg>
        <pc:spChg chg="add del mod">
          <ac:chgData name="O'Toole, Paddy" userId="S::potoole@ic.ac.uk::b66ecc98-eaf1-4150-835f-9fb8412d8417" providerId="AD" clId="Web-{07121DEB-FA45-5408-C79A-28BFAD6718CA}" dt="2022-09-12T09:09:54.675" v="86"/>
          <ac:spMkLst>
            <pc:docMk/>
            <pc:sldMk cId="3375451171" sldId="375"/>
            <ac:spMk id="8" creationId="{53A56441-440F-2267-FDDC-AE0A36795985}"/>
          </ac:spMkLst>
        </pc:spChg>
        <pc:picChg chg="del">
          <ac:chgData name="O'Toole, Paddy" userId="S::potoole@ic.ac.uk::b66ecc98-eaf1-4150-835f-9fb8412d8417" providerId="AD" clId="Web-{07121DEB-FA45-5408-C79A-28BFAD6718CA}" dt="2022-09-12T09:08:36.954" v="83"/>
          <ac:picMkLst>
            <pc:docMk/>
            <pc:sldMk cId="3375451171" sldId="375"/>
            <ac:picMk id="5" creationId="{75B6BDA0-4CED-61DB-E2EE-70C07FEF75F9}"/>
          </ac:picMkLst>
        </pc:picChg>
        <pc:picChg chg="add del mod ord">
          <ac:chgData name="O'Toole, Paddy" userId="S::potoole@ic.ac.uk::b66ecc98-eaf1-4150-835f-9fb8412d8417" providerId="AD" clId="Web-{07121DEB-FA45-5408-C79A-28BFAD6718CA}" dt="2022-09-12T09:08:48.814" v="85"/>
          <ac:picMkLst>
            <pc:docMk/>
            <pc:sldMk cId="3375451171" sldId="375"/>
            <ac:picMk id="6" creationId="{4B598137-D413-B85A-40D6-3B5715BDC225}"/>
          </ac:picMkLst>
        </pc:picChg>
        <pc:picChg chg="add mod ord modCrop">
          <ac:chgData name="O'Toole, Paddy" userId="S::potoole@ic.ac.uk::b66ecc98-eaf1-4150-835f-9fb8412d8417" providerId="AD" clId="Web-{07121DEB-FA45-5408-C79A-28BFAD6718CA}" dt="2022-09-12T09:10:28.551" v="93" actId="1076"/>
          <ac:picMkLst>
            <pc:docMk/>
            <pc:sldMk cId="3375451171" sldId="375"/>
            <ac:picMk id="9" creationId="{ABCEF34A-FE46-B3A9-6378-DA2B72FC308E}"/>
          </ac:picMkLst>
        </pc:picChg>
      </pc:sldChg>
      <pc:sldMasterChg chg="add addSldLayout">
        <pc:chgData name="O'Toole, Paddy" userId="S::potoole@ic.ac.uk::b66ecc98-eaf1-4150-835f-9fb8412d8417" providerId="AD" clId="Web-{07121DEB-FA45-5408-C79A-28BFAD6718CA}" dt="2022-09-12T08:52:56.323" v="0"/>
        <pc:sldMasterMkLst>
          <pc:docMk/>
          <pc:sldMasterMk cId="1010066459" sldId="2147483660"/>
        </pc:sldMasterMkLst>
        <pc:sldLayoutChg chg="add">
          <pc:chgData name="O'Toole, Paddy" userId="S::potoole@ic.ac.uk::b66ecc98-eaf1-4150-835f-9fb8412d8417" providerId="AD" clId="Web-{07121DEB-FA45-5408-C79A-28BFAD6718CA}" dt="2022-09-12T08:52:56.323" v="0"/>
          <pc:sldLayoutMkLst>
            <pc:docMk/>
            <pc:sldMasterMk cId="1010066459" sldId="2147483660"/>
            <pc:sldLayoutMk cId="930701059" sldId="2147483661"/>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892830671" sldId="2147483662"/>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3441290005" sldId="2147483663"/>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1993558713" sldId="2147483664"/>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4018587119" sldId="2147483665"/>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344653367" sldId="2147483666"/>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3552901382" sldId="2147483667"/>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3129840250" sldId="2147483668"/>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3932832269" sldId="2147483669"/>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2446253248" sldId="2147483670"/>
          </pc:sldLayoutMkLst>
        </pc:sldLayoutChg>
        <pc:sldLayoutChg chg="add">
          <pc:chgData name="O'Toole, Paddy" userId="S::potoole@ic.ac.uk::b66ecc98-eaf1-4150-835f-9fb8412d8417" providerId="AD" clId="Web-{07121DEB-FA45-5408-C79A-28BFAD6718CA}" dt="2022-09-12T08:52:56.323" v="0"/>
          <pc:sldLayoutMkLst>
            <pc:docMk/>
            <pc:sldMasterMk cId="1010066459" sldId="2147483660"/>
            <pc:sldLayoutMk cId="3211619781" sldId="2147483671"/>
          </pc:sldLayoutMkLst>
        </pc:sldLayoutChg>
      </pc:sldMasterChg>
    </pc:docChg>
  </pc:docChgLst>
  <pc:docChgLst>
    <pc:chgData name="O'Toole, Paddy" userId="S::potoole@ic.ac.uk::b66ecc98-eaf1-4150-835f-9fb8412d8417" providerId="AD" clId="Web-{7CA7493D-CE3B-CC98-9D1E-FD4E63AA608F}"/>
    <pc:docChg chg="addSld modSld">
      <pc:chgData name="O'Toole, Paddy" userId="S::potoole@ic.ac.uk::b66ecc98-eaf1-4150-835f-9fb8412d8417" providerId="AD" clId="Web-{7CA7493D-CE3B-CC98-9D1E-FD4E63AA608F}" dt="2022-07-27T08:50:33.327" v="376" actId="20577"/>
      <pc:docMkLst>
        <pc:docMk/>
      </pc:docMkLst>
      <pc:sldChg chg="addSp delSp modSp add replId modNotes">
        <pc:chgData name="O'Toole, Paddy" userId="S::potoole@ic.ac.uk::b66ecc98-eaf1-4150-835f-9fb8412d8417" providerId="AD" clId="Web-{7CA7493D-CE3B-CC98-9D1E-FD4E63AA608F}" dt="2022-07-27T08:25:56.564" v="366"/>
        <pc:sldMkLst>
          <pc:docMk/>
          <pc:sldMk cId="2656297566" sldId="350"/>
        </pc:sldMkLst>
        <pc:spChg chg="del">
          <ac:chgData name="O'Toole, Paddy" userId="S::potoole@ic.ac.uk::b66ecc98-eaf1-4150-835f-9fb8412d8417" providerId="AD" clId="Web-{7CA7493D-CE3B-CC98-9D1E-FD4E63AA608F}" dt="2022-07-27T08:17:23.933" v="2"/>
          <ac:spMkLst>
            <pc:docMk/>
            <pc:sldMk cId="2656297566" sldId="350"/>
            <ac:spMk id="7" creationId="{4007DB59-F712-456E-9D33-D8E2D8171CFB}"/>
          </ac:spMkLst>
        </pc:spChg>
        <pc:graphicFrameChg chg="add del mod">
          <ac:chgData name="O'Toole, Paddy" userId="S::potoole@ic.ac.uk::b66ecc98-eaf1-4150-835f-9fb8412d8417" providerId="AD" clId="Web-{7CA7493D-CE3B-CC98-9D1E-FD4E63AA608F}" dt="2022-07-27T08:17:38.028" v="5"/>
          <ac:graphicFrameMkLst>
            <pc:docMk/>
            <pc:sldMk cId="2656297566" sldId="350"/>
            <ac:graphicFrameMk id="3" creationId="{4FF584FE-368C-7245-92F4-18C7F21F1529}"/>
          </ac:graphicFrameMkLst>
        </pc:graphicFrameChg>
        <pc:graphicFrameChg chg="add del mod modGraphic">
          <ac:chgData name="O'Toole, Paddy" userId="S::potoole@ic.ac.uk::b66ecc98-eaf1-4150-835f-9fb8412d8417" providerId="AD" clId="Web-{7CA7493D-CE3B-CC98-9D1E-FD4E63AA608F}" dt="2022-07-27T08:23:16.521" v="149"/>
          <ac:graphicFrameMkLst>
            <pc:docMk/>
            <pc:sldMk cId="2656297566" sldId="350"/>
            <ac:graphicFrameMk id="5" creationId="{407617E2-40FA-715A-6750-9C7C8C46F6FB}"/>
          </ac:graphicFrameMkLst>
        </pc:graphicFrameChg>
        <pc:graphicFrameChg chg="add del mod modGraphic">
          <ac:chgData name="O'Toole, Paddy" userId="S::potoole@ic.ac.uk::b66ecc98-eaf1-4150-835f-9fb8412d8417" providerId="AD" clId="Web-{7CA7493D-CE3B-CC98-9D1E-FD4E63AA608F}" dt="2022-07-27T08:23:59.665" v="198"/>
          <ac:graphicFrameMkLst>
            <pc:docMk/>
            <pc:sldMk cId="2656297566" sldId="350"/>
            <ac:graphicFrameMk id="6" creationId="{8E9154E5-6670-CE82-1513-9C8BF92FE9DF}"/>
          </ac:graphicFrameMkLst>
        </pc:graphicFrameChg>
        <pc:graphicFrameChg chg="add del">
          <ac:chgData name="O'Toole, Paddy" userId="S::potoole@ic.ac.uk::b66ecc98-eaf1-4150-835f-9fb8412d8417" providerId="AD" clId="Web-{7CA7493D-CE3B-CC98-9D1E-FD4E63AA608F}" dt="2022-07-27T08:24:07.666" v="200"/>
          <ac:graphicFrameMkLst>
            <pc:docMk/>
            <pc:sldMk cId="2656297566" sldId="350"/>
            <ac:graphicFrameMk id="8" creationId="{07393E69-7AB1-0FE2-ED09-07D3D50EBA31}"/>
          </ac:graphicFrameMkLst>
        </pc:graphicFrameChg>
        <pc:graphicFrameChg chg="add del mod modGraphic">
          <ac:chgData name="O'Toole, Paddy" userId="S::potoole@ic.ac.uk::b66ecc98-eaf1-4150-835f-9fb8412d8417" providerId="AD" clId="Web-{7CA7493D-CE3B-CC98-9D1E-FD4E63AA608F}" dt="2022-07-27T08:25:56.564" v="366"/>
          <ac:graphicFrameMkLst>
            <pc:docMk/>
            <pc:sldMk cId="2656297566" sldId="350"/>
            <ac:graphicFrameMk id="9" creationId="{A4884D16-9545-C551-DEEB-A207CF8045FD}"/>
          </ac:graphicFrameMkLst>
        </pc:graphicFrameChg>
        <pc:picChg chg="del">
          <ac:chgData name="O'Toole, Paddy" userId="S::potoole@ic.ac.uk::b66ecc98-eaf1-4150-835f-9fb8412d8417" providerId="AD" clId="Web-{7CA7493D-CE3B-CC98-9D1E-FD4E63AA608F}" dt="2022-07-27T08:17:21.558" v="1"/>
          <ac:picMkLst>
            <pc:docMk/>
            <pc:sldMk cId="2656297566" sldId="350"/>
            <ac:picMk id="4" creationId="{1573741B-E5AC-D6E3-69FA-296CB43EC182}"/>
          </ac:picMkLst>
        </pc:picChg>
      </pc:sldChg>
      <pc:sldChg chg="modSp">
        <pc:chgData name="O'Toole, Paddy" userId="S::potoole@ic.ac.uk::b66ecc98-eaf1-4150-835f-9fb8412d8417" providerId="AD" clId="Web-{7CA7493D-CE3B-CC98-9D1E-FD4E63AA608F}" dt="2022-07-27T08:50:33.327" v="376" actId="20577"/>
        <pc:sldMkLst>
          <pc:docMk/>
          <pc:sldMk cId="213761633" sldId="352"/>
        </pc:sldMkLst>
        <pc:spChg chg="mod">
          <ac:chgData name="O'Toole, Paddy" userId="S::potoole@ic.ac.uk::b66ecc98-eaf1-4150-835f-9fb8412d8417" providerId="AD" clId="Web-{7CA7493D-CE3B-CC98-9D1E-FD4E63AA608F}" dt="2022-07-27T08:50:33.327" v="376" actId="20577"/>
          <ac:spMkLst>
            <pc:docMk/>
            <pc:sldMk cId="213761633" sldId="352"/>
            <ac:spMk id="3" creationId="{C4984E40-0CF0-2F53-1037-9747AB02C9E5}"/>
          </ac:spMkLst>
        </pc:spChg>
      </pc:sldChg>
    </pc:docChg>
  </pc:docChgLst>
  <pc:docChgLst>
    <pc:chgData name="Eaton, Jeffrey W" userId="276ea8c0-84f2-403e-ae35-83a79d07a45a" providerId="ADAL" clId="{075A2F0A-1A6C-EC47-B552-AD09F217F758}"/>
    <pc:docChg chg="undo custSel modSld">
      <pc:chgData name="Eaton, Jeffrey W" userId="276ea8c0-84f2-403e-ae35-83a79d07a45a" providerId="ADAL" clId="{075A2F0A-1A6C-EC47-B552-AD09F217F758}" dt="2022-07-20T12:58:07.542" v="1911" actId="14100"/>
      <pc:docMkLst>
        <pc:docMk/>
      </pc:docMkLst>
      <pc:sldChg chg="modSp mod">
        <pc:chgData name="Eaton, Jeffrey W" userId="276ea8c0-84f2-403e-ae35-83a79d07a45a" providerId="ADAL" clId="{075A2F0A-1A6C-EC47-B552-AD09F217F758}" dt="2022-07-20T12:58:07.542" v="1911" actId="14100"/>
        <pc:sldMkLst>
          <pc:docMk/>
          <pc:sldMk cId="147435072" sldId="280"/>
        </pc:sldMkLst>
        <pc:spChg chg="mod">
          <ac:chgData name="Eaton, Jeffrey W" userId="276ea8c0-84f2-403e-ae35-83a79d07a45a" providerId="ADAL" clId="{075A2F0A-1A6C-EC47-B552-AD09F217F758}" dt="2022-07-20T12:58:07.542" v="1911" actId="14100"/>
          <ac:spMkLst>
            <pc:docMk/>
            <pc:sldMk cId="147435072" sldId="280"/>
            <ac:spMk id="2" creationId="{6BA6BE12-2373-4114-B8B8-21370AE75F59}"/>
          </ac:spMkLst>
        </pc:spChg>
      </pc:sldChg>
      <pc:sldChg chg="modSp mod">
        <pc:chgData name="Eaton, Jeffrey W" userId="276ea8c0-84f2-403e-ae35-83a79d07a45a" providerId="ADAL" clId="{075A2F0A-1A6C-EC47-B552-AD09F217F758}" dt="2022-07-20T12:38:40.268" v="34" actId="115"/>
        <pc:sldMkLst>
          <pc:docMk/>
          <pc:sldMk cId="2992652933" sldId="284"/>
        </pc:sldMkLst>
        <pc:spChg chg="mod">
          <ac:chgData name="Eaton, Jeffrey W" userId="276ea8c0-84f2-403e-ae35-83a79d07a45a" providerId="ADAL" clId="{075A2F0A-1A6C-EC47-B552-AD09F217F758}" dt="2022-07-20T12:38:40.268" v="34" actId="115"/>
          <ac:spMkLst>
            <pc:docMk/>
            <pc:sldMk cId="2992652933" sldId="284"/>
            <ac:spMk id="7" creationId="{4007DB59-F712-456E-9D33-D8E2D8171CFB}"/>
          </ac:spMkLst>
        </pc:spChg>
      </pc:sldChg>
      <pc:sldChg chg="modSp mod">
        <pc:chgData name="Eaton, Jeffrey W" userId="276ea8c0-84f2-403e-ae35-83a79d07a45a" providerId="ADAL" clId="{075A2F0A-1A6C-EC47-B552-AD09F217F758}" dt="2022-07-20T12:54:29.344" v="1583" actId="404"/>
        <pc:sldMkLst>
          <pc:docMk/>
          <pc:sldMk cId="360498833" sldId="297"/>
        </pc:sldMkLst>
        <pc:spChg chg="mod">
          <ac:chgData name="Eaton, Jeffrey W" userId="276ea8c0-84f2-403e-ae35-83a79d07a45a" providerId="ADAL" clId="{075A2F0A-1A6C-EC47-B552-AD09F217F758}" dt="2022-07-20T12:54:29.344" v="1583" actId="404"/>
          <ac:spMkLst>
            <pc:docMk/>
            <pc:sldMk cId="360498833" sldId="297"/>
            <ac:spMk id="3" creationId="{83468DB7-BD46-A324-D48D-9305AA14DFB2}"/>
          </ac:spMkLst>
        </pc:spChg>
      </pc:sldChg>
      <pc:sldChg chg="modSp mod">
        <pc:chgData name="Eaton, Jeffrey W" userId="276ea8c0-84f2-403e-ae35-83a79d07a45a" providerId="ADAL" clId="{075A2F0A-1A6C-EC47-B552-AD09F217F758}" dt="2022-07-20T12:38:58.224" v="73" actId="20577"/>
        <pc:sldMkLst>
          <pc:docMk/>
          <pc:sldMk cId="3974546654" sldId="312"/>
        </pc:sldMkLst>
        <pc:spChg chg="mod">
          <ac:chgData name="Eaton, Jeffrey W" userId="276ea8c0-84f2-403e-ae35-83a79d07a45a" providerId="ADAL" clId="{075A2F0A-1A6C-EC47-B552-AD09F217F758}" dt="2022-07-20T12:38:58.224" v="73" actId="20577"/>
          <ac:spMkLst>
            <pc:docMk/>
            <pc:sldMk cId="3974546654" sldId="312"/>
            <ac:spMk id="7" creationId="{4007DB59-F712-456E-9D33-D8E2D8171CFB}"/>
          </ac:spMkLst>
        </pc:spChg>
      </pc:sldChg>
      <pc:sldChg chg="modSp mod">
        <pc:chgData name="Eaton, Jeffrey W" userId="276ea8c0-84f2-403e-ae35-83a79d07a45a" providerId="ADAL" clId="{075A2F0A-1A6C-EC47-B552-AD09F217F758}" dt="2022-07-20T12:55:52.140" v="1588" actId="20577"/>
        <pc:sldMkLst>
          <pc:docMk/>
          <pc:sldMk cId="1171740355" sldId="315"/>
        </pc:sldMkLst>
        <pc:spChg chg="mod">
          <ac:chgData name="Eaton, Jeffrey W" userId="276ea8c0-84f2-403e-ae35-83a79d07a45a" providerId="ADAL" clId="{075A2F0A-1A6C-EC47-B552-AD09F217F758}" dt="2022-07-20T12:55:52.140" v="1588" actId="20577"/>
          <ac:spMkLst>
            <pc:docMk/>
            <pc:sldMk cId="1171740355" sldId="315"/>
            <ac:spMk id="3" creationId="{AED0A017-980A-454C-8670-6FD803B786F3}"/>
          </ac:spMkLst>
        </pc:spChg>
      </pc:sldChg>
      <pc:sldChg chg="modSp">
        <pc:chgData name="Eaton, Jeffrey W" userId="276ea8c0-84f2-403e-ae35-83a79d07a45a" providerId="ADAL" clId="{075A2F0A-1A6C-EC47-B552-AD09F217F758}" dt="2022-07-20T12:37:11.627" v="26" actId="20577"/>
        <pc:sldMkLst>
          <pc:docMk/>
          <pc:sldMk cId="3382527753" sldId="316"/>
        </pc:sldMkLst>
        <pc:graphicFrameChg chg="mod">
          <ac:chgData name="Eaton, Jeffrey W" userId="276ea8c0-84f2-403e-ae35-83a79d07a45a" providerId="ADAL" clId="{075A2F0A-1A6C-EC47-B552-AD09F217F758}" dt="2022-07-20T12:37:11.627" v="26" actId="20577"/>
          <ac:graphicFrameMkLst>
            <pc:docMk/>
            <pc:sldMk cId="3382527753" sldId="316"/>
            <ac:graphicFrameMk id="15" creationId="{48E0E02B-9378-4AE3-26CD-0AA4F6BE1B89}"/>
          </ac:graphicFrameMkLst>
        </pc:graphicFrameChg>
      </pc:sldChg>
      <pc:sldChg chg="modSp mod modClrScheme chgLayout">
        <pc:chgData name="Eaton, Jeffrey W" userId="276ea8c0-84f2-403e-ae35-83a79d07a45a" providerId="ADAL" clId="{075A2F0A-1A6C-EC47-B552-AD09F217F758}" dt="2022-07-20T12:52:22.393" v="1479" actId="20577"/>
        <pc:sldMkLst>
          <pc:docMk/>
          <pc:sldMk cId="1252864505" sldId="320"/>
        </pc:sldMkLst>
        <pc:spChg chg="mod ord">
          <ac:chgData name="Eaton, Jeffrey W" userId="276ea8c0-84f2-403e-ae35-83a79d07a45a" providerId="ADAL" clId="{075A2F0A-1A6C-EC47-B552-AD09F217F758}" dt="2022-07-20T12:39:15.220" v="74" actId="700"/>
          <ac:spMkLst>
            <pc:docMk/>
            <pc:sldMk cId="1252864505" sldId="320"/>
            <ac:spMk id="2" creationId="{FA7BEAF5-7D03-43F0-B20E-1D99587A8C95}"/>
          </ac:spMkLst>
        </pc:spChg>
        <pc:spChg chg="mod ord">
          <ac:chgData name="Eaton, Jeffrey W" userId="276ea8c0-84f2-403e-ae35-83a79d07a45a" providerId="ADAL" clId="{075A2F0A-1A6C-EC47-B552-AD09F217F758}" dt="2022-07-20T12:52:22.393" v="1479" actId="20577"/>
          <ac:spMkLst>
            <pc:docMk/>
            <pc:sldMk cId="1252864505" sldId="320"/>
            <ac:spMk id="3" creationId="{AED0A017-980A-454C-8670-6FD803B786F3}"/>
          </ac:spMkLst>
        </pc:spChg>
      </pc:sldChg>
      <pc:sldChg chg="addSp delSp modSp mod chgLayout">
        <pc:chgData name="Eaton, Jeffrey W" userId="276ea8c0-84f2-403e-ae35-83a79d07a45a" providerId="ADAL" clId="{075A2F0A-1A6C-EC47-B552-AD09F217F758}" dt="2022-07-20T12:38:25.607" v="33"/>
        <pc:sldMkLst>
          <pc:docMk/>
          <pc:sldMk cId="2545824892" sldId="322"/>
        </pc:sldMkLst>
        <pc:spChg chg="mod ord">
          <ac:chgData name="Eaton, Jeffrey W" userId="276ea8c0-84f2-403e-ae35-83a79d07a45a" providerId="ADAL" clId="{075A2F0A-1A6C-EC47-B552-AD09F217F758}" dt="2022-07-20T12:38:19.017" v="31" actId="700"/>
          <ac:spMkLst>
            <pc:docMk/>
            <pc:sldMk cId="2545824892" sldId="322"/>
            <ac:spMk id="2" creationId="{D12B8438-BA29-EC48-8B26-850F0F4388E1}"/>
          </ac:spMkLst>
        </pc:spChg>
        <pc:spChg chg="add mod ord">
          <ac:chgData name="Eaton, Jeffrey W" userId="276ea8c0-84f2-403e-ae35-83a79d07a45a" providerId="ADAL" clId="{075A2F0A-1A6C-EC47-B552-AD09F217F758}" dt="2022-07-20T12:38:25.607" v="33"/>
          <ac:spMkLst>
            <pc:docMk/>
            <pc:sldMk cId="2545824892" sldId="322"/>
            <ac:spMk id="3" creationId="{EAEFFBEE-4090-7DAA-2FB1-3A900AA9364F}"/>
          </ac:spMkLst>
        </pc:spChg>
        <pc:spChg chg="del mod">
          <ac:chgData name="Eaton, Jeffrey W" userId="276ea8c0-84f2-403e-ae35-83a79d07a45a" providerId="ADAL" clId="{075A2F0A-1A6C-EC47-B552-AD09F217F758}" dt="2022-07-20T12:38:24.121" v="32" actId="478"/>
          <ac:spMkLst>
            <pc:docMk/>
            <pc:sldMk cId="2545824892" sldId="322"/>
            <ac:spMk id="4" creationId="{8665A8E8-E7B5-4024-EE27-2D2AFA8953F2}"/>
          </ac:spMkLst>
        </pc:spChg>
        <pc:picChg chg="del">
          <ac:chgData name="Eaton, Jeffrey W" userId="276ea8c0-84f2-403e-ae35-83a79d07a45a" providerId="ADAL" clId="{075A2F0A-1A6C-EC47-B552-AD09F217F758}" dt="2022-07-20T12:37:28.515" v="27" actId="478"/>
          <ac:picMkLst>
            <pc:docMk/>
            <pc:sldMk cId="2545824892" sldId="322"/>
            <ac:picMk id="1026" creationId="{C1156154-35D7-E83C-2BAF-125AC56944FB}"/>
          </ac:picMkLst>
        </pc:picChg>
      </pc:sldChg>
      <pc:sldChg chg="addSp delSp modSp mod chgLayout">
        <pc:chgData name="Eaton, Jeffrey W" userId="276ea8c0-84f2-403e-ae35-83a79d07a45a" providerId="ADAL" clId="{075A2F0A-1A6C-EC47-B552-AD09F217F758}" dt="2022-07-20T12:57:53.522" v="1905" actId="20577"/>
        <pc:sldMkLst>
          <pc:docMk/>
          <pc:sldMk cId="526533240" sldId="325"/>
        </pc:sldMkLst>
        <pc:spChg chg="mod ord">
          <ac:chgData name="Eaton, Jeffrey W" userId="276ea8c0-84f2-403e-ae35-83a79d07a45a" providerId="ADAL" clId="{075A2F0A-1A6C-EC47-B552-AD09F217F758}" dt="2022-07-20T12:56:03.839" v="1589" actId="700"/>
          <ac:spMkLst>
            <pc:docMk/>
            <pc:sldMk cId="526533240" sldId="325"/>
            <ac:spMk id="2" creationId="{D12B8438-BA29-EC48-8B26-850F0F4388E1}"/>
          </ac:spMkLst>
        </pc:spChg>
        <pc:spChg chg="add mod ord">
          <ac:chgData name="Eaton, Jeffrey W" userId="276ea8c0-84f2-403e-ae35-83a79d07a45a" providerId="ADAL" clId="{075A2F0A-1A6C-EC47-B552-AD09F217F758}" dt="2022-07-20T12:57:53.522" v="1905" actId="20577"/>
          <ac:spMkLst>
            <pc:docMk/>
            <pc:sldMk cId="526533240" sldId="325"/>
            <ac:spMk id="3" creationId="{FDF51DB1-804E-57DB-C4F0-3F60147B2C83}"/>
          </ac:spMkLst>
        </pc:spChg>
        <pc:spChg chg="del">
          <ac:chgData name="Eaton, Jeffrey W" userId="276ea8c0-84f2-403e-ae35-83a79d07a45a" providerId="ADAL" clId="{075A2F0A-1A6C-EC47-B552-AD09F217F758}" dt="2022-07-20T12:56:17.906" v="1590" actId="478"/>
          <ac:spMkLst>
            <pc:docMk/>
            <pc:sldMk cId="526533240" sldId="325"/>
            <ac:spMk id="7" creationId="{4007DB59-F712-456E-9D33-D8E2D8171CFB}"/>
          </ac:spMkLst>
        </pc:spChg>
      </pc:sldChg>
      <pc:sldChg chg="modSp mod">
        <pc:chgData name="Eaton, Jeffrey W" userId="276ea8c0-84f2-403e-ae35-83a79d07a45a" providerId="ADAL" clId="{075A2F0A-1A6C-EC47-B552-AD09F217F758}" dt="2022-07-20T12:53:04.442" v="1494" actId="1036"/>
        <pc:sldMkLst>
          <pc:docMk/>
          <pc:sldMk cId="1606085660" sldId="339"/>
        </pc:sldMkLst>
        <pc:spChg chg="mod">
          <ac:chgData name="Eaton, Jeffrey W" userId="276ea8c0-84f2-403e-ae35-83a79d07a45a" providerId="ADAL" clId="{075A2F0A-1A6C-EC47-B552-AD09F217F758}" dt="2022-07-20T12:53:04.442" v="1494" actId="1036"/>
          <ac:spMkLst>
            <pc:docMk/>
            <pc:sldMk cId="1606085660" sldId="339"/>
            <ac:spMk id="7" creationId="{4007DB59-F712-456E-9D33-D8E2D8171CFB}"/>
          </ac:spMkLst>
        </pc:spChg>
      </pc:sldChg>
      <pc:sldChg chg="modSp mod">
        <pc:chgData name="Eaton, Jeffrey W" userId="276ea8c0-84f2-403e-ae35-83a79d07a45a" providerId="ADAL" clId="{075A2F0A-1A6C-EC47-B552-AD09F217F758}" dt="2022-07-20T12:54:07.293" v="1556" actId="20577"/>
        <pc:sldMkLst>
          <pc:docMk/>
          <pc:sldMk cId="1995594105" sldId="342"/>
        </pc:sldMkLst>
        <pc:spChg chg="mod">
          <ac:chgData name="Eaton, Jeffrey W" userId="276ea8c0-84f2-403e-ae35-83a79d07a45a" providerId="ADAL" clId="{075A2F0A-1A6C-EC47-B552-AD09F217F758}" dt="2022-07-20T12:54:07.293" v="1556" actId="20577"/>
          <ac:spMkLst>
            <pc:docMk/>
            <pc:sldMk cId="1995594105" sldId="342"/>
            <ac:spMk id="7" creationId="{4007DB59-F712-456E-9D33-D8E2D8171CFB}"/>
          </ac:spMkLst>
        </pc:spChg>
      </pc:sldChg>
      <pc:sldChg chg="mod modShow">
        <pc:chgData name="Eaton, Jeffrey W" userId="276ea8c0-84f2-403e-ae35-83a79d07a45a" providerId="ADAL" clId="{075A2F0A-1A6C-EC47-B552-AD09F217F758}" dt="2022-07-20T12:42:29.599" v="418" actId="729"/>
        <pc:sldMkLst>
          <pc:docMk/>
          <pc:sldMk cId="2680652874" sldId="348"/>
        </pc:sldMkLst>
      </pc:sldChg>
    </pc:docChg>
  </pc:docChgLst>
  <pc:docChgLst>
    <pc:chgData name="O'Toole, Paddy" userId="b66ecc98-eaf1-4150-835f-9fb8412d8417" providerId="ADAL" clId="{98BE45AF-02D8-4572-9012-DF632C3183AB}"/>
    <pc:docChg chg="undo redo custSel addSld delSld modSld sldOrd">
      <pc:chgData name="O'Toole, Paddy" userId="b66ecc98-eaf1-4150-835f-9fb8412d8417" providerId="ADAL" clId="{98BE45AF-02D8-4572-9012-DF632C3183AB}" dt="2021-12-14T13:56:33.216" v="11668" actId="20577"/>
      <pc:docMkLst>
        <pc:docMk/>
      </pc:docMkLst>
      <pc:sldChg chg="modSp new mod">
        <pc:chgData name="O'Toole, Paddy" userId="b66ecc98-eaf1-4150-835f-9fb8412d8417" providerId="ADAL" clId="{98BE45AF-02D8-4572-9012-DF632C3183AB}" dt="2021-12-14T12:58:51.958" v="10317" actId="20577"/>
        <pc:sldMkLst>
          <pc:docMk/>
          <pc:sldMk cId="2499928259" sldId="256"/>
        </pc:sldMkLst>
        <pc:spChg chg="mod">
          <ac:chgData name="O'Toole, Paddy" userId="b66ecc98-eaf1-4150-835f-9fb8412d8417" providerId="ADAL" clId="{98BE45AF-02D8-4572-9012-DF632C3183AB}" dt="2021-12-14T12:58:51.958" v="10317" actId="20577"/>
          <ac:spMkLst>
            <pc:docMk/>
            <pc:sldMk cId="2499928259" sldId="256"/>
            <ac:spMk id="2" creationId="{40794A4F-E611-4E7D-8560-3FDD01946B3C}"/>
          </ac:spMkLst>
        </pc:spChg>
        <pc:spChg chg="mod">
          <ac:chgData name="O'Toole, Paddy" userId="b66ecc98-eaf1-4150-835f-9fb8412d8417" providerId="ADAL" clId="{98BE45AF-02D8-4572-9012-DF632C3183AB}" dt="2021-12-13T15:17:31.523" v="210" actId="20577"/>
          <ac:spMkLst>
            <pc:docMk/>
            <pc:sldMk cId="2499928259" sldId="256"/>
            <ac:spMk id="3" creationId="{434524E9-9634-4EB3-BA09-B82F98432452}"/>
          </ac:spMkLst>
        </pc:spChg>
      </pc:sldChg>
      <pc:sldChg chg="addSp delSp modSp new mod setBg modNotesTx">
        <pc:chgData name="O'Toole, Paddy" userId="b66ecc98-eaf1-4150-835f-9fb8412d8417" providerId="ADAL" clId="{98BE45AF-02D8-4572-9012-DF632C3183AB}" dt="2021-12-14T13:33:48.534" v="11184" actId="14100"/>
        <pc:sldMkLst>
          <pc:docMk/>
          <pc:sldMk cId="1610276800" sldId="257"/>
        </pc:sldMkLst>
        <pc:spChg chg="mod">
          <ac:chgData name="O'Toole, Paddy" userId="b66ecc98-eaf1-4150-835f-9fb8412d8417" providerId="ADAL" clId="{98BE45AF-02D8-4572-9012-DF632C3183AB}" dt="2021-12-13T19:27:45.747" v="1778" actId="20577"/>
          <ac:spMkLst>
            <pc:docMk/>
            <pc:sldMk cId="1610276800" sldId="257"/>
            <ac:spMk id="2" creationId="{F49833DA-33C1-416E-B574-EB3376BC8219}"/>
          </ac:spMkLst>
        </pc:spChg>
        <pc:spChg chg="mod">
          <ac:chgData name="O'Toole, Paddy" userId="b66ecc98-eaf1-4150-835f-9fb8412d8417" providerId="ADAL" clId="{98BE45AF-02D8-4572-9012-DF632C3183AB}" dt="2021-12-14T13:33:48.534" v="11184" actId="14100"/>
          <ac:spMkLst>
            <pc:docMk/>
            <pc:sldMk cId="1610276800" sldId="257"/>
            <ac:spMk id="3" creationId="{E361BF87-F340-4DBD-8B39-14036529AD2B}"/>
          </ac:spMkLst>
        </pc:spChg>
        <pc:spChg chg="add del">
          <ac:chgData name="O'Toole, Paddy" userId="b66ecc98-eaf1-4150-835f-9fb8412d8417" providerId="ADAL" clId="{98BE45AF-02D8-4572-9012-DF632C3183AB}" dt="2021-12-13T19:21:55.535" v="1395" actId="26606"/>
          <ac:spMkLst>
            <pc:docMk/>
            <pc:sldMk cId="1610276800" sldId="257"/>
            <ac:spMk id="9" creationId="{2B566528-1B12-4246-9431-5C2D7D081168}"/>
          </ac:spMkLst>
        </pc:spChg>
        <pc:spChg chg="add del">
          <ac:chgData name="O'Toole, Paddy" userId="b66ecc98-eaf1-4150-835f-9fb8412d8417" providerId="ADAL" clId="{98BE45AF-02D8-4572-9012-DF632C3183AB}" dt="2021-12-13T19:22:53.628" v="1421" actId="26606"/>
          <ac:spMkLst>
            <pc:docMk/>
            <pc:sldMk cId="1610276800" sldId="257"/>
            <ac:spMk id="19" creationId="{2B566528-1B12-4246-9431-5C2D7D081168}"/>
          </ac:spMkLst>
        </pc:spChg>
        <pc:spChg chg="add">
          <ac:chgData name="O'Toole, Paddy" userId="b66ecc98-eaf1-4150-835f-9fb8412d8417" providerId="ADAL" clId="{98BE45AF-02D8-4572-9012-DF632C3183AB}" dt="2021-12-13T19:23:05.834" v="1434" actId="26606"/>
          <ac:spMkLst>
            <pc:docMk/>
            <pc:sldMk cId="1610276800" sldId="257"/>
            <ac:spMk id="22" creationId="{2B566528-1B12-4246-9431-5C2D7D081168}"/>
          </ac:spMkLst>
        </pc:spChg>
        <pc:grpChg chg="add del">
          <ac:chgData name="O'Toole, Paddy" userId="b66ecc98-eaf1-4150-835f-9fb8412d8417" providerId="ADAL" clId="{98BE45AF-02D8-4572-9012-DF632C3183AB}" dt="2021-12-13T19:21:55.535" v="1395" actId="26606"/>
          <ac:grpSpMkLst>
            <pc:docMk/>
            <pc:sldMk cId="1610276800" sldId="257"/>
            <ac:grpSpMk id="11" creationId="{828A5161-06F1-46CF-8AD7-844680A59E13}"/>
          </ac:grpSpMkLst>
        </pc:grpChg>
        <pc:grpChg chg="add del">
          <ac:chgData name="O'Toole, Paddy" userId="b66ecc98-eaf1-4150-835f-9fb8412d8417" providerId="ADAL" clId="{98BE45AF-02D8-4572-9012-DF632C3183AB}" dt="2021-12-13T19:21:55.535" v="1395" actId="26606"/>
          <ac:grpSpMkLst>
            <pc:docMk/>
            <pc:sldMk cId="1610276800" sldId="257"/>
            <ac:grpSpMk id="15" creationId="{5995D10D-E9C9-47DB-AE7E-801FEF38F5C9}"/>
          </ac:grpSpMkLst>
        </pc:grpChg>
        <pc:grpChg chg="add del">
          <ac:chgData name="O'Toole, Paddy" userId="b66ecc98-eaf1-4150-835f-9fb8412d8417" providerId="ADAL" clId="{98BE45AF-02D8-4572-9012-DF632C3183AB}" dt="2021-12-13T19:22:53.628" v="1421" actId="26606"/>
          <ac:grpSpMkLst>
            <pc:docMk/>
            <pc:sldMk cId="1610276800" sldId="257"/>
            <ac:grpSpMk id="21" creationId="{828A5161-06F1-46CF-8AD7-844680A59E13}"/>
          </ac:grpSpMkLst>
        </pc:grpChg>
        <pc:grpChg chg="add del">
          <ac:chgData name="O'Toole, Paddy" userId="b66ecc98-eaf1-4150-835f-9fb8412d8417" providerId="ADAL" clId="{98BE45AF-02D8-4572-9012-DF632C3183AB}" dt="2021-12-13T19:22:53.628" v="1421" actId="26606"/>
          <ac:grpSpMkLst>
            <pc:docMk/>
            <pc:sldMk cId="1610276800" sldId="257"/>
            <ac:grpSpMk id="25" creationId="{5995D10D-E9C9-47DB-AE7E-801FEF38F5C9}"/>
          </ac:grpSpMkLst>
        </pc:grpChg>
        <pc:grpChg chg="add">
          <ac:chgData name="O'Toole, Paddy" userId="b66ecc98-eaf1-4150-835f-9fb8412d8417" providerId="ADAL" clId="{98BE45AF-02D8-4572-9012-DF632C3183AB}" dt="2021-12-13T19:23:05.834" v="1434" actId="26606"/>
          <ac:grpSpMkLst>
            <pc:docMk/>
            <pc:sldMk cId="1610276800" sldId="257"/>
            <ac:grpSpMk id="27" creationId="{828A5161-06F1-46CF-8AD7-844680A59E13}"/>
          </ac:grpSpMkLst>
        </pc:grpChg>
        <pc:grpChg chg="add">
          <ac:chgData name="O'Toole, Paddy" userId="b66ecc98-eaf1-4150-835f-9fb8412d8417" providerId="ADAL" clId="{98BE45AF-02D8-4572-9012-DF632C3183AB}" dt="2021-12-13T19:23:05.834" v="1434" actId="26606"/>
          <ac:grpSpMkLst>
            <pc:docMk/>
            <pc:sldMk cId="1610276800" sldId="257"/>
            <ac:grpSpMk id="31" creationId="{5995D10D-E9C9-47DB-AE7E-801FEF38F5C9}"/>
          </ac:grpSpMkLst>
        </pc:grpChg>
        <pc:picChg chg="add del mod">
          <ac:chgData name="O'Toole, Paddy" userId="b66ecc98-eaf1-4150-835f-9fb8412d8417" providerId="ADAL" clId="{98BE45AF-02D8-4572-9012-DF632C3183AB}" dt="2021-12-13T19:21:55.934" v="1396"/>
          <ac:picMkLst>
            <pc:docMk/>
            <pc:sldMk cId="1610276800" sldId="257"/>
            <ac:picMk id="4" creationId="{94AF876D-D1EA-4511-A8B4-5A17389837BC}"/>
          </ac:picMkLst>
        </pc:picChg>
        <pc:picChg chg="add del mod">
          <ac:chgData name="O'Toole, Paddy" userId="b66ecc98-eaf1-4150-835f-9fb8412d8417" providerId="ADAL" clId="{98BE45AF-02D8-4572-9012-DF632C3183AB}" dt="2021-12-13T19:22:53.859" v="1422"/>
          <ac:picMkLst>
            <pc:docMk/>
            <pc:sldMk cId="1610276800" sldId="257"/>
            <ac:picMk id="14" creationId="{BC5E3D9A-592F-48B4-BB90-8BEB964C0731}"/>
          </ac:picMkLst>
        </pc:picChg>
        <pc:picChg chg="add mod">
          <ac:chgData name="O'Toole, Paddy" userId="b66ecc98-eaf1-4150-835f-9fb8412d8417" providerId="ADAL" clId="{98BE45AF-02D8-4572-9012-DF632C3183AB}" dt="2021-12-13T21:12:43.698" v="2633" actId="14100"/>
          <ac:picMkLst>
            <pc:docMk/>
            <pc:sldMk cId="1610276800" sldId="257"/>
            <ac:picMk id="20" creationId="{28A99827-39DF-42D7-8D96-91333208026B}"/>
          </ac:picMkLst>
        </pc:picChg>
      </pc:sldChg>
      <pc:sldChg chg="addSp delSp modSp new del mod">
        <pc:chgData name="O'Toole, Paddy" userId="b66ecc98-eaf1-4150-835f-9fb8412d8417" providerId="ADAL" clId="{98BE45AF-02D8-4572-9012-DF632C3183AB}" dt="2021-12-13T18:45:02.236" v="249" actId="2696"/>
        <pc:sldMkLst>
          <pc:docMk/>
          <pc:sldMk cId="1598055863" sldId="258"/>
        </pc:sldMkLst>
        <pc:spChg chg="add del mod">
          <ac:chgData name="O'Toole, Paddy" userId="b66ecc98-eaf1-4150-835f-9fb8412d8417" providerId="ADAL" clId="{98BE45AF-02D8-4572-9012-DF632C3183AB}" dt="2021-12-13T18:44:55.113" v="248"/>
          <ac:spMkLst>
            <pc:docMk/>
            <pc:sldMk cId="1598055863" sldId="258"/>
            <ac:spMk id="2" creationId="{99BA52C5-ACD2-4FFF-BE4F-0E60EF6AE9C6}"/>
          </ac:spMkLst>
        </pc:spChg>
      </pc:sldChg>
      <pc:sldChg chg="new del">
        <pc:chgData name="O'Toole, Paddy" userId="b66ecc98-eaf1-4150-835f-9fb8412d8417" providerId="ADAL" clId="{98BE45AF-02D8-4572-9012-DF632C3183AB}" dt="2021-12-13T18:44:35.740" v="244" actId="2696"/>
        <pc:sldMkLst>
          <pc:docMk/>
          <pc:sldMk cId="2553058413" sldId="258"/>
        </pc:sldMkLst>
      </pc:sldChg>
      <pc:sldChg chg="modSp add del mod">
        <pc:chgData name="O'Toole, Paddy" userId="b66ecc98-eaf1-4150-835f-9fb8412d8417" providerId="ADAL" clId="{98BE45AF-02D8-4572-9012-DF632C3183AB}" dt="2021-12-14T08:47:47.993" v="3534" actId="47"/>
        <pc:sldMkLst>
          <pc:docMk/>
          <pc:sldMk cId="2814896434" sldId="258"/>
        </pc:sldMkLst>
        <pc:spChg chg="mod">
          <ac:chgData name="O'Toole, Paddy" userId="b66ecc98-eaf1-4150-835f-9fb8412d8417" providerId="ADAL" clId="{98BE45AF-02D8-4572-9012-DF632C3183AB}" dt="2021-12-13T18:45:17.239" v="294" actId="20577"/>
          <ac:spMkLst>
            <pc:docMk/>
            <pc:sldMk cId="2814896434" sldId="258"/>
            <ac:spMk id="2" creationId="{40794A4F-E611-4E7D-8560-3FDD01946B3C}"/>
          </ac:spMkLst>
        </pc:spChg>
        <pc:spChg chg="mod">
          <ac:chgData name="O'Toole, Paddy" userId="b66ecc98-eaf1-4150-835f-9fb8412d8417" providerId="ADAL" clId="{98BE45AF-02D8-4572-9012-DF632C3183AB}" dt="2021-12-13T18:45:07.530" v="252" actId="20577"/>
          <ac:spMkLst>
            <pc:docMk/>
            <pc:sldMk cId="2814896434" sldId="258"/>
            <ac:spMk id="3" creationId="{434524E9-9634-4EB3-BA09-B82F98432452}"/>
          </ac:spMkLst>
        </pc:spChg>
      </pc:sldChg>
      <pc:sldChg chg="addSp delSp modSp add mod setBg modNotesTx">
        <pc:chgData name="O'Toole, Paddy" userId="b66ecc98-eaf1-4150-835f-9fb8412d8417" providerId="ADAL" clId="{98BE45AF-02D8-4572-9012-DF632C3183AB}" dt="2021-12-14T13:02:00.349" v="10456" actId="20577"/>
        <pc:sldMkLst>
          <pc:docMk/>
          <pc:sldMk cId="2073324242" sldId="259"/>
        </pc:sldMkLst>
        <pc:spChg chg="mod">
          <ac:chgData name="O'Toole, Paddy" userId="b66ecc98-eaf1-4150-835f-9fb8412d8417" providerId="ADAL" clId="{98BE45AF-02D8-4572-9012-DF632C3183AB}" dt="2021-12-13T19:22:55.850" v="1427" actId="26606"/>
          <ac:spMkLst>
            <pc:docMk/>
            <pc:sldMk cId="2073324242" sldId="259"/>
            <ac:spMk id="2" creationId="{F49833DA-33C1-416E-B574-EB3376BC8219}"/>
          </ac:spMkLst>
        </pc:spChg>
        <pc:spChg chg="mod">
          <ac:chgData name="O'Toole, Paddy" userId="b66ecc98-eaf1-4150-835f-9fb8412d8417" providerId="ADAL" clId="{98BE45AF-02D8-4572-9012-DF632C3183AB}" dt="2021-12-14T13:02:00.349" v="10456" actId="20577"/>
          <ac:spMkLst>
            <pc:docMk/>
            <pc:sldMk cId="2073324242" sldId="259"/>
            <ac:spMk id="3" creationId="{E361BF87-F340-4DBD-8B39-14036529AD2B}"/>
          </ac:spMkLst>
        </pc:spChg>
        <pc:spChg chg="add del">
          <ac:chgData name="O'Toole, Paddy" userId="b66ecc98-eaf1-4150-835f-9fb8412d8417" providerId="ADAL" clId="{98BE45AF-02D8-4572-9012-DF632C3183AB}" dt="2021-12-13T19:22:55.850" v="1427" actId="26606"/>
          <ac:spMkLst>
            <pc:docMk/>
            <pc:sldMk cId="2073324242" sldId="259"/>
            <ac:spMk id="10" creationId="{2B566528-1B12-4246-9431-5C2D7D081168}"/>
          </ac:spMkLst>
        </pc:spChg>
        <pc:grpChg chg="add del">
          <ac:chgData name="O'Toole, Paddy" userId="b66ecc98-eaf1-4150-835f-9fb8412d8417" providerId="ADAL" clId="{98BE45AF-02D8-4572-9012-DF632C3183AB}" dt="2021-12-13T19:22:55.850" v="1427" actId="26606"/>
          <ac:grpSpMkLst>
            <pc:docMk/>
            <pc:sldMk cId="2073324242" sldId="259"/>
            <ac:grpSpMk id="12" creationId="{828A5161-06F1-46CF-8AD7-844680A59E13}"/>
          </ac:grpSpMkLst>
        </pc:grpChg>
        <pc:grpChg chg="add del">
          <ac:chgData name="O'Toole, Paddy" userId="b66ecc98-eaf1-4150-835f-9fb8412d8417" providerId="ADAL" clId="{98BE45AF-02D8-4572-9012-DF632C3183AB}" dt="2021-12-13T19:22:55.850" v="1427" actId="26606"/>
          <ac:grpSpMkLst>
            <pc:docMk/>
            <pc:sldMk cId="2073324242" sldId="259"/>
            <ac:grpSpMk id="16" creationId="{5995D10D-E9C9-47DB-AE7E-801FEF38F5C9}"/>
          </ac:grpSpMkLst>
        </pc:grpChg>
        <pc:picChg chg="add del mod">
          <ac:chgData name="O'Toole, Paddy" userId="b66ecc98-eaf1-4150-835f-9fb8412d8417" providerId="ADAL" clId="{98BE45AF-02D8-4572-9012-DF632C3183AB}" dt="2021-12-13T19:22:56.659" v="1430" actId="931"/>
          <ac:picMkLst>
            <pc:docMk/>
            <pc:sldMk cId="2073324242" sldId="259"/>
            <ac:picMk id="5" creationId="{C6945B29-DABB-416F-BD28-98567DD3D64E}"/>
          </ac:picMkLst>
        </pc:picChg>
      </pc:sldChg>
      <pc:sldChg chg="modSp new del mod">
        <pc:chgData name="O'Toole, Paddy" userId="b66ecc98-eaf1-4150-835f-9fb8412d8417" providerId="ADAL" clId="{98BE45AF-02D8-4572-9012-DF632C3183AB}" dt="2021-12-14T13:02:50.125" v="10519" actId="47"/>
        <pc:sldMkLst>
          <pc:docMk/>
          <pc:sldMk cId="442792132" sldId="260"/>
        </pc:sldMkLst>
        <pc:spChg chg="mod">
          <ac:chgData name="O'Toole, Paddy" userId="b66ecc98-eaf1-4150-835f-9fb8412d8417" providerId="ADAL" clId="{98BE45AF-02D8-4572-9012-DF632C3183AB}" dt="2021-12-14T11:02:55.271" v="4889" actId="20577"/>
          <ac:spMkLst>
            <pc:docMk/>
            <pc:sldMk cId="442792132" sldId="260"/>
            <ac:spMk id="2" creationId="{5F5E7BA7-72DA-49C1-92D9-17FEBAF12776}"/>
          </ac:spMkLst>
        </pc:spChg>
        <pc:spChg chg="mod">
          <ac:chgData name="O'Toole, Paddy" userId="b66ecc98-eaf1-4150-835f-9fb8412d8417" providerId="ADAL" clId="{98BE45AF-02D8-4572-9012-DF632C3183AB}" dt="2021-12-14T13:02:36.149" v="10509" actId="20577"/>
          <ac:spMkLst>
            <pc:docMk/>
            <pc:sldMk cId="442792132" sldId="260"/>
            <ac:spMk id="3" creationId="{7410E5E9-7F96-471C-B02E-E75B24D30EAA}"/>
          </ac:spMkLst>
        </pc:spChg>
      </pc:sldChg>
      <pc:sldChg chg="modSp new del mod">
        <pc:chgData name="O'Toole, Paddy" userId="b66ecc98-eaf1-4150-835f-9fb8412d8417" providerId="ADAL" clId="{98BE45AF-02D8-4572-9012-DF632C3183AB}" dt="2021-12-14T11:02:50.579" v="4882" actId="47"/>
        <pc:sldMkLst>
          <pc:docMk/>
          <pc:sldMk cId="877493461" sldId="261"/>
        </pc:sldMkLst>
        <pc:spChg chg="mod">
          <ac:chgData name="O'Toole, Paddy" userId="b66ecc98-eaf1-4150-835f-9fb8412d8417" providerId="ADAL" clId="{98BE45AF-02D8-4572-9012-DF632C3183AB}" dt="2021-12-13T19:32:03.257" v="2261" actId="20577"/>
          <ac:spMkLst>
            <pc:docMk/>
            <pc:sldMk cId="877493461" sldId="261"/>
            <ac:spMk id="2" creationId="{DE493BC7-DCC8-4C60-B0D7-A5EA901BA3C6}"/>
          </ac:spMkLst>
        </pc:spChg>
        <pc:spChg chg="mod">
          <ac:chgData name="O'Toole, Paddy" userId="b66ecc98-eaf1-4150-835f-9fb8412d8417" providerId="ADAL" clId="{98BE45AF-02D8-4572-9012-DF632C3183AB}" dt="2021-12-13T19:44:23.734" v="2333" actId="20577"/>
          <ac:spMkLst>
            <pc:docMk/>
            <pc:sldMk cId="877493461" sldId="261"/>
            <ac:spMk id="3" creationId="{2B1BBBAD-B138-4806-9C48-7B8FC39F4FCF}"/>
          </ac:spMkLst>
        </pc:spChg>
      </pc:sldChg>
      <pc:sldChg chg="addSp modSp new mod setBg modNotesTx">
        <pc:chgData name="O'Toole, Paddy" userId="b66ecc98-eaf1-4150-835f-9fb8412d8417" providerId="ADAL" clId="{98BE45AF-02D8-4572-9012-DF632C3183AB}" dt="2021-12-14T12:32:12.705" v="7547" actId="20577"/>
        <pc:sldMkLst>
          <pc:docMk/>
          <pc:sldMk cId="3712068203" sldId="262"/>
        </pc:sldMkLst>
        <pc:spChg chg="mod">
          <ac:chgData name="O'Toole, Paddy" userId="b66ecc98-eaf1-4150-835f-9fb8412d8417" providerId="ADAL" clId="{98BE45AF-02D8-4572-9012-DF632C3183AB}" dt="2021-12-13T20:57:09.900" v="2593" actId="20577"/>
          <ac:spMkLst>
            <pc:docMk/>
            <pc:sldMk cId="3712068203" sldId="262"/>
            <ac:spMk id="2" creationId="{0E4FD395-9651-4B46-B769-A685880361B2}"/>
          </ac:spMkLst>
        </pc:spChg>
        <pc:spChg chg="mod">
          <ac:chgData name="O'Toole, Paddy" userId="b66ecc98-eaf1-4150-835f-9fb8412d8417" providerId="ADAL" clId="{98BE45AF-02D8-4572-9012-DF632C3183AB}" dt="2021-12-14T08:47:27.517" v="3533" actId="20577"/>
          <ac:spMkLst>
            <pc:docMk/>
            <pc:sldMk cId="3712068203" sldId="262"/>
            <ac:spMk id="3" creationId="{3C97B86B-9876-47EF-99F6-963BAC7F365A}"/>
          </ac:spMkLst>
        </pc:spChg>
        <pc:spChg chg="add">
          <ac:chgData name="O'Toole, Paddy" userId="b66ecc98-eaf1-4150-835f-9fb8412d8417" providerId="ADAL" clId="{98BE45AF-02D8-4572-9012-DF632C3183AB}" dt="2021-12-13T19:46:49.805" v="2481" actId="26606"/>
          <ac:spMkLst>
            <pc:docMk/>
            <pc:sldMk cId="3712068203" sldId="262"/>
            <ac:spMk id="10" creationId="{2B566528-1B12-4246-9431-5C2D7D081168}"/>
          </ac:spMkLst>
        </pc:spChg>
        <pc:grpChg chg="add">
          <ac:chgData name="O'Toole, Paddy" userId="b66ecc98-eaf1-4150-835f-9fb8412d8417" providerId="ADAL" clId="{98BE45AF-02D8-4572-9012-DF632C3183AB}" dt="2021-12-13T19:46:49.805" v="2481" actId="26606"/>
          <ac:grpSpMkLst>
            <pc:docMk/>
            <pc:sldMk cId="3712068203" sldId="262"/>
            <ac:grpSpMk id="12" creationId="{828A5161-06F1-46CF-8AD7-844680A59E13}"/>
          </ac:grpSpMkLst>
        </pc:grpChg>
        <pc:grpChg chg="add">
          <ac:chgData name="O'Toole, Paddy" userId="b66ecc98-eaf1-4150-835f-9fb8412d8417" providerId="ADAL" clId="{98BE45AF-02D8-4572-9012-DF632C3183AB}" dt="2021-12-13T19:46:49.805" v="2481" actId="26606"/>
          <ac:grpSpMkLst>
            <pc:docMk/>
            <pc:sldMk cId="3712068203" sldId="262"/>
            <ac:grpSpMk id="16" creationId="{5995D10D-E9C9-47DB-AE7E-801FEF38F5C9}"/>
          </ac:grpSpMkLst>
        </pc:grpChg>
        <pc:picChg chg="add mod">
          <ac:chgData name="O'Toole, Paddy" userId="b66ecc98-eaf1-4150-835f-9fb8412d8417" providerId="ADAL" clId="{98BE45AF-02D8-4572-9012-DF632C3183AB}" dt="2021-12-13T19:46:49.805" v="2481" actId="26606"/>
          <ac:picMkLst>
            <pc:docMk/>
            <pc:sldMk cId="3712068203" sldId="262"/>
            <ac:picMk id="5" creationId="{EDAC2784-D7E8-4355-B90E-104D76B9A830}"/>
          </ac:picMkLst>
        </pc:picChg>
      </pc:sldChg>
      <pc:sldChg chg="addSp delSp modSp new mod modNotesTx">
        <pc:chgData name="O'Toole, Paddy" userId="b66ecc98-eaf1-4150-835f-9fb8412d8417" providerId="ADAL" clId="{98BE45AF-02D8-4572-9012-DF632C3183AB}" dt="2021-12-14T13:07:38.627" v="10534" actId="20577"/>
        <pc:sldMkLst>
          <pc:docMk/>
          <pc:sldMk cId="1214602010" sldId="263"/>
        </pc:sldMkLst>
        <pc:spChg chg="mod">
          <ac:chgData name="O'Toole, Paddy" userId="b66ecc98-eaf1-4150-835f-9fb8412d8417" providerId="ADAL" clId="{98BE45AF-02D8-4572-9012-DF632C3183AB}" dt="2021-12-13T20:57:20.826" v="2627" actId="20577"/>
          <ac:spMkLst>
            <pc:docMk/>
            <pc:sldMk cId="1214602010" sldId="263"/>
            <ac:spMk id="2" creationId="{D65C1646-1062-4EC9-BD5F-DCF87DA72102}"/>
          </ac:spMkLst>
        </pc:spChg>
        <pc:spChg chg="mod">
          <ac:chgData name="O'Toole, Paddy" userId="b66ecc98-eaf1-4150-835f-9fb8412d8417" providerId="ADAL" clId="{98BE45AF-02D8-4572-9012-DF632C3183AB}" dt="2021-12-14T13:07:38.627" v="10534" actId="20577"/>
          <ac:spMkLst>
            <pc:docMk/>
            <pc:sldMk cId="1214602010" sldId="263"/>
            <ac:spMk id="3" creationId="{70C6B54C-2365-417E-8193-32CB5EF87EB4}"/>
          </ac:spMkLst>
        </pc:spChg>
        <pc:picChg chg="add del mod">
          <ac:chgData name="O'Toole, Paddy" userId="b66ecc98-eaf1-4150-835f-9fb8412d8417" providerId="ADAL" clId="{98BE45AF-02D8-4572-9012-DF632C3183AB}" dt="2021-12-14T08:37:44.138" v="3231"/>
          <ac:picMkLst>
            <pc:docMk/>
            <pc:sldMk cId="1214602010" sldId="263"/>
            <ac:picMk id="5" creationId="{DE9AC91B-2802-4E0E-A005-1306749CE0DC}"/>
          </ac:picMkLst>
        </pc:picChg>
        <pc:picChg chg="add del mod">
          <ac:chgData name="O'Toole, Paddy" userId="b66ecc98-eaf1-4150-835f-9fb8412d8417" providerId="ADAL" clId="{98BE45AF-02D8-4572-9012-DF632C3183AB}" dt="2021-12-14T08:37:50.476" v="3233"/>
          <ac:picMkLst>
            <pc:docMk/>
            <pc:sldMk cId="1214602010" sldId="263"/>
            <ac:picMk id="6" creationId="{2ECE19DB-5077-44F9-BFF4-21A24498D859}"/>
          </ac:picMkLst>
        </pc:picChg>
      </pc:sldChg>
      <pc:sldChg chg="addSp delSp modSp new mod setBg modNotesTx">
        <pc:chgData name="O'Toole, Paddy" userId="b66ecc98-eaf1-4150-835f-9fb8412d8417" providerId="ADAL" clId="{98BE45AF-02D8-4572-9012-DF632C3183AB}" dt="2021-12-14T13:48:30.644" v="11411" actId="1037"/>
        <pc:sldMkLst>
          <pc:docMk/>
          <pc:sldMk cId="939624863" sldId="264"/>
        </pc:sldMkLst>
        <pc:spChg chg="mod">
          <ac:chgData name="O'Toole, Paddy" userId="b66ecc98-eaf1-4150-835f-9fb8412d8417" providerId="ADAL" clId="{98BE45AF-02D8-4572-9012-DF632C3183AB}" dt="2021-12-14T12:21:46.727" v="5971" actId="26606"/>
          <ac:spMkLst>
            <pc:docMk/>
            <pc:sldMk cId="939624863" sldId="264"/>
            <ac:spMk id="2" creationId="{A9DE074A-EB7A-4F1C-9292-24D537CC6D15}"/>
          </ac:spMkLst>
        </pc:spChg>
        <pc:spChg chg="del mod ord">
          <ac:chgData name="O'Toole, Paddy" userId="b66ecc98-eaf1-4150-835f-9fb8412d8417" providerId="ADAL" clId="{98BE45AF-02D8-4572-9012-DF632C3183AB}" dt="2021-12-14T12:21:26.059" v="5967" actId="478"/>
          <ac:spMkLst>
            <pc:docMk/>
            <pc:sldMk cId="939624863" sldId="264"/>
            <ac:spMk id="3" creationId="{1DDF27BA-DFAC-4329-8722-3BC3AA0CF5FB}"/>
          </ac:spMkLst>
        </pc:spChg>
        <pc:spChg chg="add del">
          <ac:chgData name="O'Toole, Paddy" userId="b66ecc98-eaf1-4150-835f-9fb8412d8417" providerId="ADAL" clId="{98BE45AF-02D8-4572-9012-DF632C3183AB}" dt="2021-12-14T08:55:01.710" v="3542" actId="26606"/>
          <ac:spMkLst>
            <pc:docMk/>
            <pc:sldMk cId="939624863" sldId="264"/>
            <ac:spMk id="12" creationId="{2B566528-1B12-4246-9431-5C2D7D081168}"/>
          </ac:spMkLst>
        </pc:spChg>
        <pc:spChg chg="add del">
          <ac:chgData name="O'Toole, Paddy" userId="b66ecc98-eaf1-4150-835f-9fb8412d8417" providerId="ADAL" clId="{98BE45AF-02D8-4572-9012-DF632C3183AB}" dt="2021-12-14T08:55:01.710" v="3542" actId="26606"/>
          <ac:spMkLst>
            <pc:docMk/>
            <pc:sldMk cId="939624863" sldId="264"/>
            <ac:spMk id="14" creationId="{D3F51FEB-38FB-4F6C-9F7B-2F2AFAB65463}"/>
          </ac:spMkLst>
        </pc:spChg>
        <pc:spChg chg="add del">
          <ac:chgData name="O'Toole, Paddy" userId="b66ecc98-eaf1-4150-835f-9fb8412d8417" providerId="ADAL" clId="{98BE45AF-02D8-4572-9012-DF632C3183AB}" dt="2021-12-14T08:55:01.710" v="3542" actId="26606"/>
          <ac:spMkLst>
            <pc:docMk/>
            <pc:sldMk cId="939624863" sldId="264"/>
            <ac:spMk id="16" creationId="{1E547BA6-BAE0-43BB-A7CA-60F69CE252F0}"/>
          </ac:spMkLst>
        </pc:spChg>
        <pc:spChg chg="add del mod">
          <ac:chgData name="O'Toole, Paddy" userId="b66ecc98-eaf1-4150-835f-9fb8412d8417" providerId="ADAL" clId="{98BE45AF-02D8-4572-9012-DF632C3183AB}" dt="2021-12-14T12:21:41.678" v="5968" actId="21"/>
          <ac:spMkLst>
            <pc:docMk/>
            <pc:sldMk cId="939624863" sldId="264"/>
            <ac:spMk id="21" creationId="{E55D3A13-5C65-47AC-A882-955A403D9393}"/>
          </ac:spMkLst>
        </pc:spChg>
        <pc:spChg chg="add del">
          <ac:chgData name="O'Toole, Paddy" userId="b66ecc98-eaf1-4150-835f-9fb8412d8417" providerId="ADAL" clId="{98BE45AF-02D8-4572-9012-DF632C3183AB}" dt="2021-12-14T12:21:46.727" v="5971" actId="26606"/>
          <ac:spMkLst>
            <pc:docMk/>
            <pc:sldMk cId="939624863" sldId="264"/>
            <ac:spMk id="25" creationId="{2B566528-1B12-4246-9431-5C2D7D081168}"/>
          </ac:spMkLst>
        </pc:spChg>
        <pc:spChg chg="add del">
          <ac:chgData name="O'Toole, Paddy" userId="b66ecc98-eaf1-4150-835f-9fb8412d8417" providerId="ADAL" clId="{98BE45AF-02D8-4572-9012-DF632C3183AB}" dt="2021-12-14T08:55:28.105" v="3566" actId="26606"/>
          <ac:spMkLst>
            <pc:docMk/>
            <pc:sldMk cId="939624863" sldId="264"/>
            <ac:spMk id="38" creationId="{C1DD1A8A-57D5-4A81-AD04-532B043C5611}"/>
          </ac:spMkLst>
        </pc:spChg>
        <pc:spChg chg="add">
          <ac:chgData name="O'Toole, Paddy" userId="b66ecc98-eaf1-4150-835f-9fb8412d8417" providerId="ADAL" clId="{98BE45AF-02D8-4572-9012-DF632C3183AB}" dt="2021-12-14T12:21:46.727" v="5971" actId="26606"/>
          <ac:spMkLst>
            <pc:docMk/>
            <pc:sldMk cId="939624863" sldId="264"/>
            <ac:spMk id="39" creationId="{53F29798-D584-4792-9B62-3F5F5C36D619}"/>
          </ac:spMkLst>
        </pc:spChg>
        <pc:spChg chg="add del">
          <ac:chgData name="O'Toole, Paddy" userId="b66ecc98-eaf1-4150-835f-9fb8412d8417" providerId="ADAL" clId="{98BE45AF-02D8-4572-9012-DF632C3183AB}" dt="2021-12-14T08:55:28.105" v="3566" actId="26606"/>
          <ac:spMkLst>
            <pc:docMk/>
            <pc:sldMk cId="939624863" sldId="264"/>
            <ac:spMk id="40" creationId="{007891EC-4501-44ED-A8C8-B11B6DB767AB}"/>
          </ac:spMkLst>
        </pc:spChg>
        <pc:spChg chg="add del">
          <ac:chgData name="O'Toole, Paddy" userId="b66ecc98-eaf1-4150-835f-9fb8412d8417" providerId="ADAL" clId="{98BE45AF-02D8-4572-9012-DF632C3183AB}" dt="2021-12-14T08:55:35.073" v="3568" actId="26606"/>
          <ac:spMkLst>
            <pc:docMk/>
            <pc:sldMk cId="939624863" sldId="264"/>
            <ac:spMk id="42" creationId="{5C55F0BA-7D8B-4753-AB68-D54E59A24A9D}"/>
          </ac:spMkLst>
        </pc:spChg>
        <pc:spChg chg="add del">
          <ac:chgData name="O'Toole, Paddy" userId="b66ecc98-eaf1-4150-835f-9fb8412d8417" providerId="ADAL" clId="{98BE45AF-02D8-4572-9012-DF632C3183AB}" dt="2021-12-14T08:55:39.453" v="3570" actId="26606"/>
          <ac:spMkLst>
            <pc:docMk/>
            <pc:sldMk cId="939624863" sldId="264"/>
            <ac:spMk id="44" creationId="{FF9B822F-893E-44C8-963C-64F50ACECBB2}"/>
          </ac:spMkLst>
        </pc:spChg>
        <pc:spChg chg="add del">
          <ac:chgData name="O'Toole, Paddy" userId="b66ecc98-eaf1-4150-835f-9fb8412d8417" providerId="ADAL" clId="{98BE45AF-02D8-4572-9012-DF632C3183AB}" dt="2021-12-14T08:55:39.453" v="3570" actId="26606"/>
          <ac:spMkLst>
            <pc:docMk/>
            <pc:sldMk cId="939624863" sldId="264"/>
            <ac:spMk id="45" creationId="{EBF87945-A001-489F-9D9B-7D9435F0B9CA}"/>
          </ac:spMkLst>
        </pc:spChg>
        <pc:grpChg chg="add del">
          <ac:chgData name="O'Toole, Paddy" userId="b66ecc98-eaf1-4150-835f-9fb8412d8417" providerId="ADAL" clId="{98BE45AF-02D8-4572-9012-DF632C3183AB}" dt="2021-12-14T08:55:01.710" v="3542" actId="26606"/>
          <ac:grpSpMkLst>
            <pc:docMk/>
            <pc:sldMk cId="939624863" sldId="264"/>
            <ac:grpSpMk id="18" creationId="{15CBE6EC-46EF-45D9-8E16-DCDC5917CA31}"/>
          </ac:grpSpMkLst>
        </pc:grpChg>
        <pc:grpChg chg="add del">
          <ac:chgData name="O'Toole, Paddy" userId="b66ecc98-eaf1-4150-835f-9fb8412d8417" providerId="ADAL" clId="{98BE45AF-02D8-4572-9012-DF632C3183AB}" dt="2021-12-14T12:21:46.727" v="5971" actId="26606"/>
          <ac:grpSpMkLst>
            <pc:docMk/>
            <pc:sldMk cId="939624863" sldId="264"/>
            <ac:grpSpMk id="27" creationId="{828A5161-06F1-46CF-8AD7-844680A59E13}"/>
          </ac:grpSpMkLst>
        </pc:grpChg>
        <pc:grpChg chg="add del">
          <ac:chgData name="O'Toole, Paddy" userId="b66ecc98-eaf1-4150-835f-9fb8412d8417" providerId="ADAL" clId="{98BE45AF-02D8-4572-9012-DF632C3183AB}" dt="2021-12-14T12:21:46.727" v="5971" actId="26606"/>
          <ac:grpSpMkLst>
            <pc:docMk/>
            <pc:sldMk cId="939624863" sldId="264"/>
            <ac:grpSpMk id="31" creationId="{5995D10D-E9C9-47DB-AE7E-801FEF38F5C9}"/>
          </ac:grpSpMkLst>
        </pc:grpChg>
        <pc:picChg chg="add del">
          <ac:chgData name="O'Toole, Paddy" userId="b66ecc98-eaf1-4150-835f-9fb8412d8417" providerId="ADAL" clId="{98BE45AF-02D8-4572-9012-DF632C3183AB}" dt="2021-12-14T08:29:12.815" v="2987" actId="22"/>
          <ac:picMkLst>
            <pc:docMk/>
            <pc:sldMk cId="939624863" sldId="264"/>
            <ac:picMk id="5" creationId="{87C0925B-0A2A-4622-836C-4316C75B5322}"/>
          </ac:picMkLst>
        </pc:picChg>
        <pc:picChg chg="add del mod">
          <ac:chgData name="O'Toole, Paddy" userId="b66ecc98-eaf1-4150-835f-9fb8412d8417" providerId="ADAL" clId="{98BE45AF-02D8-4572-9012-DF632C3183AB}" dt="2021-12-14T08:47:58.395" v="3535" actId="478"/>
          <ac:picMkLst>
            <pc:docMk/>
            <pc:sldMk cId="939624863" sldId="264"/>
            <ac:picMk id="7" creationId="{F89B7423-DB9C-4961-8AE9-4CDF276D82FC}"/>
          </ac:picMkLst>
        </pc:picChg>
        <pc:picChg chg="add del mod">
          <ac:chgData name="O'Toole, Paddy" userId="b66ecc98-eaf1-4150-835f-9fb8412d8417" providerId="ADAL" clId="{98BE45AF-02D8-4572-9012-DF632C3183AB}" dt="2021-12-14T08:53:27.438" v="3540" actId="931"/>
          <ac:picMkLst>
            <pc:docMk/>
            <pc:sldMk cId="939624863" sldId="264"/>
            <ac:picMk id="9" creationId="{1CCA7C27-4859-419A-BDCE-BF288077E1CD}"/>
          </ac:picMkLst>
        </pc:picChg>
        <pc:picChg chg="add del mod ord">
          <ac:chgData name="O'Toole, Paddy" userId="b66ecc98-eaf1-4150-835f-9fb8412d8417" providerId="ADAL" clId="{98BE45AF-02D8-4572-9012-DF632C3183AB}" dt="2021-12-14T12:21:44.224" v="5969" actId="478"/>
          <ac:picMkLst>
            <pc:docMk/>
            <pc:sldMk cId="939624863" sldId="264"/>
            <ac:picMk id="11" creationId="{8C850566-6554-4075-9585-76830C88204A}"/>
          </ac:picMkLst>
        </pc:picChg>
        <pc:picChg chg="add del">
          <ac:chgData name="O'Toole, Paddy" userId="b66ecc98-eaf1-4150-835f-9fb8412d8417" providerId="ADAL" clId="{98BE45AF-02D8-4572-9012-DF632C3183AB}" dt="2021-12-14T08:56:32.693" v="3578" actId="22"/>
          <ac:picMkLst>
            <pc:docMk/>
            <pc:sldMk cId="939624863" sldId="264"/>
            <ac:picMk id="15" creationId="{012337A8-82B2-4C8D-B3AD-C166BC3C073A}"/>
          </ac:picMkLst>
        </pc:picChg>
        <pc:picChg chg="add mod">
          <ac:chgData name="O'Toole, Paddy" userId="b66ecc98-eaf1-4150-835f-9fb8412d8417" providerId="ADAL" clId="{98BE45AF-02D8-4572-9012-DF632C3183AB}" dt="2021-12-14T13:48:30.644" v="11411" actId="1037"/>
          <ac:picMkLst>
            <pc:docMk/>
            <pc:sldMk cId="939624863" sldId="264"/>
            <ac:picMk id="34" creationId="{73B598FE-475C-4F5B-AF32-657BAA05FB25}"/>
          </ac:picMkLst>
        </pc:picChg>
      </pc:sldChg>
      <pc:sldChg chg="addSp modSp mod setBg modNotesTx">
        <pc:chgData name="O'Toole, Paddy" userId="b66ecc98-eaf1-4150-835f-9fb8412d8417" providerId="ADAL" clId="{98BE45AF-02D8-4572-9012-DF632C3183AB}" dt="2021-12-14T13:44:51.844" v="11405" actId="20577"/>
        <pc:sldMkLst>
          <pc:docMk/>
          <pc:sldMk cId="2307290670" sldId="265"/>
        </pc:sldMkLst>
        <pc:spChg chg="mod">
          <ac:chgData name="O'Toole, Paddy" userId="b66ecc98-eaf1-4150-835f-9fb8412d8417" providerId="ADAL" clId="{98BE45AF-02D8-4572-9012-DF632C3183AB}" dt="2021-12-14T08:43:34.752" v="3467" actId="26606"/>
          <ac:spMkLst>
            <pc:docMk/>
            <pc:sldMk cId="2307290670" sldId="265"/>
            <ac:spMk id="2" creationId="{D65C1646-1062-4EC9-BD5F-DCF87DA72102}"/>
          </ac:spMkLst>
        </pc:spChg>
        <pc:spChg chg="mod">
          <ac:chgData name="O'Toole, Paddy" userId="b66ecc98-eaf1-4150-835f-9fb8412d8417" providerId="ADAL" clId="{98BE45AF-02D8-4572-9012-DF632C3183AB}" dt="2021-12-14T13:44:51.844" v="11405" actId="20577"/>
          <ac:spMkLst>
            <pc:docMk/>
            <pc:sldMk cId="2307290670" sldId="265"/>
            <ac:spMk id="3" creationId="{70C6B54C-2365-417E-8193-32CB5EF87EB4}"/>
          </ac:spMkLst>
        </pc:spChg>
        <pc:spChg chg="add">
          <ac:chgData name="O'Toole, Paddy" userId="b66ecc98-eaf1-4150-835f-9fb8412d8417" providerId="ADAL" clId="{98BE45AF-02D8-4572-9012-DF632C3183AB}" dt="2021-12-14T08:43:34.752" v="3467" actId="26606"/>
          <ac:spMkLst>
            <pc:docMk/>
            <pc:sldMk cId="2307290670" sldId="265"/>
            <ac:spMk id="9" creationId="{2B566528-1B12-4246-9431-5C2D7D081168}"/>
          </ac:spMkLst>
        </pc:spChg>
        <pc:grpChg chg="add">
          <ac:chgData name="O'Toole, Paddy" userId="b66ecc98-eaf1-4150-835f-9fb8412d8417" providerId="ADAL" clId="{98BE45AF-02D8-4572-9012-DF632C3183AB}" dt="2021-12-14T08:43:34.752" v="3467" actId="26606"/>
          <ac:grpSpMkLst>
            <pc:docMk/>
            <pc:sldMk cId="2307290670" sldId="265"/>
            <ac:grpSpMk id="11" creationId="{828A5161-06F1-46CF-8AD7-844680A59E13}"/>
          </ac:grpSpMkLst>
        </pc:grpChg>
        <pc:grpChg chg="add">
          <ac:chgData name="O'Toole, Paddy" userId="b66ecc98-eaf1-4150-835f-9fb8412d8417" providerId="ADAL" clId="{98BE45AF-02D8-4572-9012-DF632C3183AB}" dt="2021-12-14T08:43:34.752" v="3467" actId="26606"/>
          <ac:grpSpMkLst>
            <pc:docMk/>
            <pc:sldMk cId="2307290670" sldId="265"/>
            <ac:grpSpMk id="15" creationId="{5995D10D-E9C9-47DB-AE7E-801FEF38F5C9}"/>
          </ac:grpSpMkLst>
        </pc:grpChg>
        <pc:picChg chg="add mod">
          <ac:chgData name="O'Toole, Paddy" userId="b66ecc98-eaf1-4150-835f-9fb8412d8417" providerId="ADAL" clId="{98BE45AF-02D8-4572-9012-DF632C3183AB}" dt="2021-12-14T08:45:02.308" v="3476" actId="14100"/>
          <ac:picMkLst>
            <pc:docMk/>
            <pc:sldMk cId="2307290670" sldId="265"/>
            <ac:picMk id="4" creationId="{5A7B3F6D-B8C6-4B87-8FF0-6CB10B3441FA}"/>
          </ac:picMkLst>
        </pc:picChg>
      </pc:sldChg>
      <pc:sldChg chg="addSp delSp modSp add mod setBg delDesignElem modNotesTx">
        <pc:chgData name="O'Toole, Paddy" userId="b66ecc98-eaf1-4150-835f-9fb8412d8417" providerId="ADAL" clId="{98BE45AF-02D8-4572-9012-DF632C3183AB}" dt="2021-12-14T13:46:02.495" v="11408" actId="14100"/>
        <pc:sldMkLst>
          <pc:docMk/>
          <pc:sldMk cId="2339613311" sldId="266"/>
        </pc:sldMkLst>
        <pc:spChg chg="mod">
          <ac:chgData name="O'Toole, Paddy" userId="b66ecc98-eaf1-4150-835f-9fb8412d8417" providerId="ADAL" clId="{98BE45AF-02D8-4572-9012-DF632C3183AB}" dt="2021-12-14T13:45:57.004" v="11406" actId="1076"/>
          <ac:spMkLst>
            <pc:docMk/>
            <pc:sldMk cId="2339613311" sldId="266"/>
            <ac:spMk id="2" creationId="{A9DE074A-EB7A-4F1C-9292-24D537CC6D15}"/>
          </ac:spMkLst>
        </pc:spChg>
        <pc:spChg chg="del mod">
          <ac:chgData name="O'Toole, Paddy" userId="b66ecc98-eaf1-4150-835f-9fb8412d8417" providerId="ADAL" clId="{98BE45AF-02D8-4572-9012-DF632C3183AB}" dt="2021-12-14T12:22:03.849" v="5979" actId="21"/>
          <ac:spMkLst>
            <pc:docMk/>
            <pc:sldMk cId="2339613311" sldId="266"/>
            <ac:spMk id="3" creationId="{1DDF27BA-DFAC-4329-8722-3BC3AA0CF5FB}"/>
          </ac:spMkLst>
        </pc:spChg>
        <pc:spChg chg="add del mod">
          <ac:chgData name="O'Toole, Paddy" userId="b66ecc98-eaf1-4150-835f-9fb8412d8417" providerId="ADAL" clId="{98BE45AF-02D8-4572-9012-DF632C3183AB}" dt="2021-12-14T12:22:07.321" v="5980" actId="21"/>
          <ac:spMkLst>
            <pc:docMk/>
            <pc:sldMk cId="2339613311" sldId="266"/>
            <ac:spMk id="9" creationId="{3217B777-5C98-4FA8-A378-546616046043}"/>
          </ac:spMkLst>
        </pc:spChg>
        <pc:spChg chg="add del">
          <ac:chgData name="O'Toole, Paddy" userId="b66ecc98-eaf1-4150-835f-9fb8412d8417" providerId="ADAL" clId="{98BE45AF-02D8-4572-9012-DF632C3183AB}" dt="2021-12-14T08:57:06.075" v="3587" actId="26606"/>
          <ac:spMkLst>
            <pc:docMk/>
            <pc:sldMk cId="2339613311" sldId="266"/>
            <ac:spMk id="12" creationId="{99ED5833-B85B-4103-8A3B-CAB0308E6C15}"/>
          </ac:spMkLst>
        </pc:spChg>
        <pc:spChg chg="add del">
          <ac:chgData name="O'Toole, Paddy" userId="b66ecc98-eaf1-4150-835f-9fb8412d8417" providerId="ADAL" clId="{98BE45AF-02D8-4572-9012-DF632C3183AB}" dt="2021-12-14T08:57:08.392" v="3589" actId="26606"/>
          <ac:spMkLst>
            <pc:docMk/>
            <pc:sldMk cId="2339613311" sldId="266"/>
            <ac:spMk id="15" creationId="{823AC064-BC96-4F32-8AE1-B2FD38754823}"/>
          </ac:spMkLst>
        </pc:spChg>
        <pc:spChg chg="add del">
          <ac:chgData name="O'Toole, Paddy" userId="b66ecc98-eaf1-4150-835f-9fb8412d8417" providerId="ADAL" clId="{98BE45AF-02D8-4572-9012-DF632C3183AB}" dt="2021-12-14T08:57:09.664" v="3591" actId="26606"/>
          <ac:spMkLst>
            <pc:docMk/>
            <pc:sldMk cId="2339613311" sldId="266"/>
            <ac:spMk id="18" creationId="{D5FD337D-4D6B-4C8B-B6F5-121097E09881}"/>
          </ac:spMkLst>
        </pc:spChg>
        <pc:spChg chg="add del">
          <ac:chgData name="O'Toole, Paddy" userId="b66ecc98-eaf1-4150-835f-9fb8412d8417" providerId="ADAL" clId="{98BE45AF-02D8-4572-9012-DF632C3183AB}" dt="2021-12-14T08:57:09.664" v="3591" actId="26606"/>
          <ac:spMkLst>
            <pc:docMk/>
            <pc:sldMk cId="2339613311" sldId="266"/>
            <ac:spMk id="19" creationId="{88263A24-0C1F-4677-B43C-4AE14E276B27}"/>
          </ac:spMkLst>
        </pc:spChg>
        <pc:spChg chg="add del">
          <ac:chgData name="O'Toole, Paddy" userId="b66ecc98-eaf1-4150-835f-9fb8412d8417" providerId="ADAL" clId="{98BE45AF-02D8-4572-9012-DF632C3183AB}" dt="2021-12-14T08:57:09.664" v="3591" actId="26606"/>
          <ac:spMkLst>
            <pc:docMk/>
            <pc:sldMk cId="2339613311" sldId="266"/>
            <ac:spMk id="20" creationId="{0ADDB668-2CA4-4D2B-9C34-3487CA330BA8}"/>
          </ac:spMkLst>
        </pc:spChg>
        <pc:spChg chg="add del">
          <ac:chgData name="O'Toole, Paddy" userId="b66ecc98-eaf1-4150-835f-9fb8412d8417" providerId="ADAL" clId="{98BE45AF-02D8-4572-9012-DF632C3183AB}" dt="2021-12-14T08:57:09.664" v="3591" actId="26606"/>
          <ac:spMkLst>
            <pc:docMk/>
            <pc:sldMk cId="2339613311" sldId="266"/>
            <ac:spMk id="21" creationId="{2568BC19-F052-4108-93E1-6A3D1DEC072F}"/>
          </ac:spMkLst>
        </pc:spChg>
        <pc:spChg chg="add del">
          <ac:chgData name="O'Toole, Paddy" userId="b66ecc98-eaf1-4150-835f-9fb8412d8417" providerId="ADAL" clId="{98BE45AF-02D8-4572-9012-DF632C3183AB}" dt="2021-12-14T08:57:11.936" v="3593" actId="26606"/>
          <ac:spMkLst>
            <pc:docMk/>
            <pc:sldMk cId="2339613311" sldId="266"/>
            <ac:spMk id="23" creationId="{022BDE4A-8A20-4A69-9C5A-581C82036A4D}"/>
          </ac:spMkLst>
        </pc:spChg>
        <pc:spChg chg="del">
          <ac:chgData name="O'Toole, Paddy" userId="b66ecc98-eaf1-4150-835f-9fb8412d8417" providerId="ADAL" clId="{98BE45AF-02D8-4572-9012-DF632C3183AB}" dt="2021-12-14T08:56:36.851" v="3580"/>
          <ac:spMkLst>
            <pc:docMk/>
            <pc:sldMk cId="2339613311" sldId="266"/>
            <ac:spMk id="25" creationId="{2B566528-1B12-4246-9431-5C2D7D081168}"/>
          </ac:spMkLst>
        </pc:spChg>
        <pc:spChg chg="add del">
          <ac:chgData name="O'Toole, Paddy" userId="b66ecc98-eaf1-4150-835f-9fb8412d8417" providerId="ADAL" clId="{98BE45AF-02D8-4572-9012-DF632C3183AB}" dt="2021-12-14T12:21:54.907" v="5976" actId="26606"/>
          <ac:spMkLst>
            <pc:docMk/>
            <pc:sldMk cId="2339613311" sldId="266"/>
            <ac:spMk id="26" creationId="{385E1BDC-A9B0-4A87-82E3-F3187F69A802}"/>
          </ac:spMkLst>
        </pc:spChg>
        <pc:spChg chg="add del">
          <ac:chgData name="O'Toole, Paddy" userId="b66ecc98-eaf1-4150-835f-9fb8412d8417" providerId="ADAL" clId="{98BE45AF-02D8-4572-9012-DF632C3183AB}" dt="2021-12-14T12:21:54.907" v="5976" actId="26606"/>
          <ac:spMkLst>
            <pc:docMk/>
            <pc:sldMk cId="2339613311" sldId="266"/>
            <ac:spMk id="28" creationId="{0990C621-3B8B-4820-8328-D47EF7CE823C}"/>
          </ac:spMkLst>
        </pc:spChg>
        <pc:spChg chg="add del">
          <ac:chgData name="O'Toole, Paddy" userId="b66ecc98-eaf1-4150-835f-9fb8412d8417" providerId="ADAL" clId="{98BE45AF-02D8-4572-9012-DF632C3183AB}" dt="2021-12-14T12:21:54.907" v="5976" actId="26606"/>
          <ac:spMkLst>
            <pc:docMk/>
            <pc:sldMk cId="2339613311" sldId="266"/>
            <ac:spMk id="29" creationId="{C1A2385B-1D2A-4E17-84FA-6CB7F0AAE473}"/>
          </ac:spMkLst>
        </pc:spChg>
        <pc:spChg chg="add del">
          <ac:chgData name="O'Toole, Paddy" userId="b66ecc98-eaf1-4150-835f-9fb8412d8417" providerId="ADAL" clId="{98BE45AF-02D8-4572-9012-DF632C3183AB}" dt="2021-12-14T12:21:54.907" v="5976" actId="26606"/>
          <ac:spMkLst>
            <pc:docMk/>
            <pc:sldMk cId="2339613311" sldId="266"/>
            <ac:spMk id="30" creationId="{5E791F2F-79DB-4CC0-9FA1-001E3E91E8B7}"/>
          </ac:spMkLst>
        </pc:spChg>
        <pc:spChg chg="add del">
          <ac:chgData name="O'Toole, Paddy" userId="b66ecc98-eaf1-4150-835f-9fb8412d8417" providerId="ADAL" clId="{98BE45AF-02D8-4572-9012-DF632C3183AB}" dt="2021-12-14T12:21:53.888" v="5973" actId="26606"/>
          <ac:spMkLst>
            <pc:docMk/>
            <pc:sldMk cId="2339613311" sldId="266"/>
            <ac:spMk id="35" creationId="{823AC064-BC96-4F32-8AE1-B2FD38754823}"/>
          </ac:spMkLst>
        </pc:spChg>
        <pc:spChg chg="add del">
          <ac:chgData name="O'Toole, Paddy" userId="b66ecc98-eaf1-4150-835f-9fb8412d8417" providerId="ADAL" clId="{98BE45AF-02D8-4572-9012-DF632C3183AB}" dt="2021-12-14T12:21:54.902" v="5975" actId="26606"/>
          <ac:spMkLst>
            <pc:docMk/>
            <pc:sldMk cId="2339613311" sldId="266"/>
            <ac:spMk id="41" creationId="{D5FD337D-4D6B-4C8B-B6F5-121097E09881}"/>
          </ac:spMkLst>
        </pc:spChg>
        <pc:spChg chg="add del">
          <ac:chgData name="O'Toole, Paddy" userId="b66ecc98-eaf1-4150-835f-9fb8412d8417" providerId="ADAL" clId="{98BE45AF-02D8-4572-9012-DF632C3183AB}" dt="2021-12-14T12:21:54.902" v="5975" actId="26606"/>
          <ac:spMkLst>
            <pc:docMk/>
            <pc:sldMk cId="2339613311" sldId="266"/>
            <ac:spMk id="42" creationId="{88263A24-0C1F-4677-B43C-4AE14E276B27}"/>
          </ac:spMkLst>
        </pc:spChg>
        <pc:spChg chg="add del">
          <ac:chgData name="O'Toole, Paddy" userId="b66ecc98-eaf1-4150-835f-9fb8412d8417" providerId="ADAL" clId="{98BE45AF-02D8-4572-9012-DF632C3183AB}" dt="2021-12-14T12:21:54.902" v="5975" actId="26606"/>
          <ac:spMkLst>
            <pc:docMk/>
            <pc:sldMk cId="2339613311" sldId="266"/>
            <ac:spMk id="43" creationId="{0ADDB668-2CA4-4D2B-9C34-3487CA330BA8}"/>
          </ac:spMkLst>
        </pc:spChg>
        <pc:spChg chg="add del">
          <ac:chgData name="O'Toole, Paddy" userId="b66ecc98-eaf1-4150-835f-9fb8412d8417" providerId="ADAL" clId="{98BE45AF-02D8-4572-9012-DF632C3183AB}" dt="2021-12-14T12:21:54.902" v="5975" actId="26606"/>
          <ac:spMkLst>
            <pc:docMk/>
            <pc:sldMk cId="2339613311" sldId="266"/>
            <ac:spMk id="44" creationId="{2568BC19-F052-4108-93E1-6A3D1DEC072F}"/>
          </ac:spMkLst>
        </pc:spChg>
        <pc:spChg chg="add del">
          <ac:chgData name="O'Toole, Paddy" userId="b66ecc98-eaf1-4150-835f-9fb8412d8417" providerId="ADAL" clId="{98BE45AF-02D8-4572-9012-DF632C3183AB}" dt="2021-12-14T12:22:13.045" v="5983" actId="26606"/>
          <ac:spMkLst>
            <pc:docMk/>
            <pc:sldMk cId="2339613311" sldId="266"/>
            <ac:spMk id="46" creationId="{99ED5833-B85B-4103-8A3B-CAB0308E6C15}"/>
          </ac:spMkLst>
        </pc:spChg>
        <pc:spChg chg="add">
          <ac:chgData name="O'Toole, Paddy" userId="b66ecc98-eaf1-4150-835f-9fb8412d8417" providerId="ADAL" clId="{98BE45AF-02D8-4572-9012-DF632C3183AB}" dt="2021-12-14T12:22:13.045" v="5983" actId="26606"/>
          <ac:spMkLst>
            <pc:docMk/>
            <pc:sldMk cId="2339613311" sldId="266"/>
            <ac:spMk id="51" creationId="{99ED5833-B85B-4103-8A3B-CAB0308E6C15}"/>
          </ac:spMkLst>
        </pc:spChg>
        <pc:grpChg chg="del">
          <ac:chgData name="O'Toole, Paddy" userId="b66ecc98-eaf1-4150-835f-9fb8412d8417" providerId="ADAL" clId="{98BE45AF-02D8-4572-9012-DF632C3183AB}" dt="2021-12-14T08:56:36.851" v="3580"/>
          <ac:grpSpMkLst>
            <pc:docMk/>
            <pc:sldMk cId="2339613311" sldId="266"/>
            <ac:grpSpMk id="27" creationId="{828A5161-06F1-46CF-8AD7-844680A59E13}"/>
          </ac:grpSpMkLst>
        </pc:grpChg>
        <pc:grpChg chg="del">
          <ac:chgData name="O'Toole, Paddy" userId="b66ecc98-eaf1-4150-835f-9fb8412d8417" providerId="ADAL" clId="{98BE45AF-02D8-4572-9012-DF632C3183AB}" dt="2021-12-14T08:56:36.851" v="3580"/>
          <ac:grpSpMkLst>
            <pc:docMk/>
            <pc:sldMk cId="2339613311" sldId="266"/>
            <ac:grpSpMk id="31" creationId="{5995D10D-E9C9-47DB-AE7E-801FEF38F5C9}"/>
          </ac:grpSpMkLst>
        </pc:grpChg>
        <pc:picChg chg="add mod ord">
          <ac:chgData name="O'Toole, Paddy" userId="b66ecc98-eaf1-4150-835f-9fb8412d8417" providerId="ADAL" clId="{98BE45AF-02D8-4572-9012-DF632C3183AB}" dt="2021-12-14T13:46:02.495" v="11408" actId="14100"/>
          <ac:picMkLst>
            <pc:docMk/>
            <pc:sldMk cId="2339613311" sldId="266"/>
            <ac:picMk id="5" creationId="{9971724A-8A19-4738-A8D2-3BFA1CFEEF0E}"/>
          </ac:picMkLst>
        </pc:picChg>
        <pc:picChg chg="add del mod">
          <ac:chgData name="O'Toole, Paddy" userId="b66ecc98-eaf1-4150-835f-9fb8412d8417" providerId="ADAL" clId="{98BE45AF-02D8-4572-9012-DF632C3183AB}" dt="2021-12-14T12:22:10.088" v="5981" actId="478"/>
          <ac:picMkLst>
            <pc:docMk/>
            <pc:sldMk cId="2339613311" sldId="266"/>
            <ac:picMk id="7" creationId="{17CE603B-6B32-410A-91CF-CE96B0DD6E97}"/>
          </ac:picMkLst>
        </pc:picChg>
        <pc:picChg chg="del">
          <ac:chgData name="O'Toole, Paddy" userId="b66ecc98-eaf1-4150-835f-9fb8412d8417" providerId="ADAL" clId="{98BE45AF-02D8-4572-9012-DF632C3183AB}" dt="2021-12-14T08:56:38.695" v="3581" actId="478"/>
          <ac:picMkLst>
            <pc:docMk/>
            <pc:sldMk cId="2339613311" sldId="266"/>
            <ac:picMk id="11" creationId="{8C850566-6554-4075-9585-76830C88204A}"/>
          </ac:picMkLst>
        </pc:picChg>
        <pc:picChg chg="add mod">
          <ac:chgData name="O'Toole, Paddy" userId="b66ecc98-eaf1-4150-835f-9fb8412d8417" providerId="ADAL" clId="{98BE45AF-02D8-4572-9012-DF632C3183AB}" dt="2021-12-14T13:45:59.508" v="11407" actId="14100"/>
          <ac:picMkLst>
            <pc:docMk/>
            <pc:sldMk cId="2339613311" sldId="266"/>
            <ac:picMk id="38" creationId="{EC163E62-6B98-48CF-A497-DCE776D8CA48}"/>
          </ac:picMkLst>
        </pc:picChg>
        <pc:cxnChg chg="add del">
          <ac:chgData name="O'Toole, Paddy" userId="b66ecc98-eaf1-4150-835f-9fb8412d8417" providerId="ADAL" clId="{98BE45AF-02D8-4572-9012-DF632C3183AB}" dt="2021-12-14T08:57:08.392" v="3589" actId="26606"/>
          <ac:cxnSpMkLst>
            <pc:docMk/>
            <pc:sldMk cId="2339613311" sldId="266"/>
            <ac:cxnSpMk id="14" creationId="{7E7C77BC-7138-40B1-A15B-20F57A494629}"/>
          </ac:cxnSpMkLst>
        </pc:cxnChg>
        <pc:cxnChg chg="add del">
          <ac:chgData name="O'Toole, Paddy" userId="b66ecc98-eaf1-4150-835f-9fb8412d8417" providerId="ADAL" clId="{98BE45AF-02D8-4572-9012-DF632C3183AB}" dt="2021-12-14T08:57:08.392" v="3589" actId="26606"/>
          <ac:cxnSpMkLst>
            <pc:docMk/>
            <pc:sldMk cId="2339613311" sldId="266"/>
            <ac:cxnSpMk id="16" creationId="{DB146403-F3D6-484B-B2ED-97F9565D0370}"/>
          </ac:cxnSpMkLst>
        </pc:cxnChg>
        <pc:cxnChg chg="add del">
          <ac:chgData name="O'Toole, Paddy" userId="b66ecc98-eaf1-4150-835f-9fb8412d8417" providerId="ADAL" clId="{98BE45AF-02D8-4572-9012-DF632C3183AB}" dt="2021-12-14T12:21:53.888" v="5973" actId="26606"/>
          <ac:cxnSpMkLst>
            <pc:docMk/>
            <pc:sldMk cId="2339613311" sldId="266"/>
            <ac:cxnSpMk id="37" creationId="{7E7C77BC-7138-40B1-A15B-20F57A494629}"/>
          </ac:cxnSpMkLst>
        </pc:cxnChg>
        <pc:cxnChg chg="add del">
          <ac:chgData name="O'Toole, Paddy" userId="b66ecc98-eaf1-4150-835f-9fb8412d8417" providerId="ADAL" clId="{98BE45AF-02D8-4572-9012-DF632C3183AB}" dt="2021-12-14T12:21:53.888" v="5973" actId="26606"/>
          <ac:cxnSpMkLst>
            <pc:docMk/>
            <pc:sldMk cId="2339613311" sldId="266"/>
            <ac:cxnSpMk id="39" creationId="{DB146403-F3D6-484B-B2ED-97F9565D0370}"/>
          </ac:cxnSpMkLst>
        </pc:cxnChg>
      </pc:sldChg>
      <pc:sldChg chg="addSp delSp modSp new mod setBg modNotesTx">
        <pc:chgData name="O'Toole, Paddy" userId="b66ecc98-eaf1-4150-835f-9fb8412d8417" providerId="ADAL" clId="{98BE45AF-02D8-4572-9012-DF632C3183AB}" dt="2021-12-14T13:47:28.540" v="11409" actId="14100"/>
        <pc:sldMkLst>
          <pc:docMk/>
          <pc:sldMk cId="251572362" sldId="267"/>
        </pc:sldMkLst>
        <pc:spChg chg="mod">
          <ac:chgData name="O'Toole, Paddy" userId="b66ecc98-eaf1-4150-835f-9fb8412d8417" providerId="ADAL" clId="{98BE45AF-02D8-4572-9012-DF632C3183AB}" dt="2021-12-14T11:27:43.919" v="5448" actId="20577"/>
          <ac:spMkLst>
            <pc:docMk/>
            <pc:sldMk cId="251572362" sldId="267"/>
            <ac:spMk id="2" creationId="{95749CFB-FC0E-41EA-8631-5DC89586E370}"/>
          </ac:spMkLst>
        </pc:spChg>
        <pc:spChg chg="add del">
          <ac:chgData name="O'Toole, Paddy" userId="b66ecc98-eaf1-4150-835f-9fb8412d8417" providerId="ADAL" clId="{98BE45AF-02D8-4572-9012-DF632C3183AB}" dt="2021-12-14T09:12:58.456" v="3699" actId="931"/>
          <ac:spMkLst>
            <pc:docMk/>
            <pc:sldMk cId="251572362" sldId="267"/>
            <ac:spMk id="3" creationId="{E04E807C-D032-4248-9CA7-3404F8FCF92B}"/>
          </ac:spMkLst>
        </pc:spChg>
        <pc:spChg chg="add mod">
          <ac:chgData name="O'Toole, Paddy" userId="b66ecc98-eaf1-4150-835f-9fb8412d8417" providerId="ADAL" clId="{98BE45AF-02D8-4572-9012-DF632C3183AB}" dt="2021-12-14T13:47:28.540" v="11409" actId="14100"/>
          <ac:spMkLst>
            <pc:docMk/>
            <pc:sldMk cId="251572362" sldId="267"/>
            <ac:spMk id="11" creationId="{F49EE967-196B-4F31-A15B-E629B0E1FF6F}"/>
          </ac:spMkLst>
        </pc:spChg>
        <pc:spChg chg="add del">
          <ac:chgData name="O'Toole, Paddy" userId="b66ecc98-eaf1-4150-835f-9fb8412d8417" providerId="ADAL" clId="{98BE45AF-02D8-4572-9012-DF632C3183AB}" dt="2021-12-14T11:25:40.084" v="5085" actId="26606"/>
          <ac:spMkLst>
            <pc:docMk/>
            <pc:sldMk cId="251572362" sldId="267"/>
            <ac:spMk id="14" creationId="{743AA782-23D1-4521-8CAD-47662984AA08}"/>
          </ac:spMkLst>
        </pc:spChg>
        <pc:spChg chg="add del">
          <ac:chgData name="O'Toole, Paddy" userId="b66ecc98-eaf1-4150-835f-9fb8412d8417" providerId="ADAL" clId="{98BE45AF-02D8-4572-9012-DF632C3183AB}" dt="2021-12-14T11:25:40.084" v="5085" actId="26606"/>
          <ac:spMkLst>
            <pc:docMk/>
            <pc:sldMk cId="251572362" sldId="267"/>
            <ac:spMk id="16" creationId="{71877DBC-BB60-40F0-AC93-2ACDBAAE60CE}"/>
          </ac:spMkLst>
        </pc:spChg>
        <pc:spChg chg="add">
          <ac:chgData name="O'Toole, Paddy" userId="b66ecc98-eaf1-4150-835f-9fb8412d8417" providerId="ADAL" clId="{98BE45AF-02D8-4572-9012-DF632C3183AB}" dt="2021-12-14T11:25:40.084" v="5085" actId="26606"/>
          <ac:spMkLst>
            <pc:docMk/>
            <pc:sldMk cId="251572362" sldId="267"/>
            <ac:spMk id="21" creationId="{2B566528-1B12-4246-9431-5C2D7D081168}"/>
          </ac:spMkLst>
        </pc:spChg>
        <pc:grpChg chg="add">
          <ac:chgData name="O'Toole, Paddy" userId="b66ecc98-eaf1-4150-835f-9fb8412d8417" providerId="ADAL" clId="{98BE45AF-02D8-4572-9012-DF632C3183AB}" dt="2021-12-14T11:25:40.084" v="5085" actId="26606"/>
          <ac:grpSpMkLst>
            <pc:docMk/>
            <pc:sldMk cId="251572362" sldId="267"/>
            <ac:grpSpMk id="23" creationId="{828A5161-06F1-46CF-8AD7-844680A59E13}"/>
          </ac:grpSpMkLst>
        </pc:grpChg>
        <pc:grpChg chg="add">
          <ac:chgData name="O'Toole, Paddy" userId="b66ecc98-eaf1-4150-835f-9fb8412d8417" providerId="ADAL" clId="{98BE45AF-02D8-4572-9012-DF632C3183AB}" dt="2021-12-14T11:25:40.084" v="5085" actId="26606"/>
          <ac:grpSpMkLst>
            <pc:docMk/>
            <pc:sldMk cId="251572362" sldId="267"/>
            <ac:grpSpMk id="27" creationId="{5995D10D-E9C9-47DB-AE7E-801FEF38F5C9}"/>
          </ac:grpSpMkLst>
        </pc:grpChg>
        <pc:graphicFrameChg chg="add del mod">
          <ac:chgData name="O'Toole, Paddy" userId="b66ecc98-eaf1-4150-835f-9fb8412d8417" providerId="ADAL" clId="{98BE45AF-02D8-4572-9012-DF632C3183AB}" dt="2021-12-14T09:11:33.896" v="3696"/>
          <ac:graphicFrameMkLst>
            <pc:docMk/>
            <pc:sldMk cId="251572362" sldId="267"/>
            <ac:graphicFrameMk id="4" creationId="{D6A92924-F0F9-4BE2-95B7-7C485BEF4F0E}"/>
          </ac:graphicFrameMkLst>
        </pc:graphicFrameChg>
        <pc:graphicFrameChg chg="add del mod">
          <ac:chgData name="O'Toole, Paddy" userId="b66ecc98-eaf1-4150-835f-9fb8412d8417" providerId="ADAL" clId="{98BE45AF-02D8-4572-9012-DF632C3183AB}" dt="2021-12-14T09:11:40.581" v="3698"/>
          <ac:graphicFrameMkLst>
            <pc:docMk/>
            <pc:sldMk cId="251572362" sldId="267"/>
            <ac:graphicFrameMk id="5" creationId="{88CF1D5D-A3DA-4DAB-A062-A02CE59F1E20}"/>
          </ac:graphicFrameMkLst>
        </pc:graphicFrameChg>
        <pc:picChg chg="add del mod">
          <ac:chgData name="O'Toole, Paddy" userId="b66ecc98-eaf1-4150-835f-9fb8412d8417" providerId="ADAL" clId="{98BE45AF-02D8-4572-9012-DF632C3183AB}" dt="2021-12-14T10:45:20.230" v="4662" actId="478"/>
          <ac:picMkLst>
            <pc:docMk/>
            <pc:sldMk cId="251572362" sldId="267"/>
            <ac:picMk id="7" creationId="{4AF1CD88-1C3C-4291-8AA3-6BEB010F64CD}"/>
          </ac:picMkLst>
        </pc:picChg>
        <pc:picChg chg="add del">
          <ac:chgData name="O'Toole, Paddy" userId="b66ecc98-eaf1-4150-835f-9fb8412d8417" providerId="ADAL" clId="{98BE45AF-02D8-4572-9012-DF632C3183AB}" dt="2021-12-14T11:23:55.508" v="5081" actId="22"/>
          <ac:picMkLst>
            <pc:docMk/>
            <pc:sldMk cId="251572362" sldId="267"/>
            <ac:picMk id="9" creationId="{2DCDBA0F-7798-4702-89C3-28758CBB2156}"/>
          </ac:picMkLst>
        </pc:picChg>
        <pc:picChg chg="add mod">
          <ac:chgData name="O'Toole, Paddy" userId="b66ecc98-eaf1-4150-835f-9fb8412d8417" providerId="ADAL" clId="{98BE45AF-02D8-4572-9012-DF632C3183AB}" dt="2021-12-14T11:40:23.129" v="5740" actId="14100"/>
          <ac:picMkLst>
            <pc:docMk/>
            <pc:sldMk cId="251572362" sldId="267"/>
            <ac:picMk id="12" creationId="{A3E47E05-7EE5-4561-8DD3-66811F890FA0}"/>
          </ac:picMkLst>
        </pc:picChg>
      </pc:sldChg>
      <pc:sldChg chg="delSp add del setBg delDesignElem">
        <pc:chgData name="O'Toole, Paddy" userId="b66ecc98-eaf1-4150-835f-9fb8412d8417" providerId="ADAL" clId="{98BE45AF-02D8-4572-9012-DF632C3183AB}" dt="2021-12-14T09:19:04.023" v="3785" actId="47"/>
        <pc:sldMkLst>
          <pc:docMk/>
          <pc:sldMk cId="159869460" sldId="268"/>
        </pc:sldMkLst>
        <pc:spChg chg="del">
          <ac:chgData name="O'Toole, Paddy" userId="b66ecc98-eaf1-4150-835f-9fb8412d8417" providerId="ADAL" clId="{98BE45AF-02D8-4572-9012-DF632C3183AB}" dt="2021-12-14T09:19:00.370" v="3784"/>
          <ac:spMkLst>
            <pc:docMk/>
            <pc:sldMk cId="159869460" sldId="268"/>
            <ac:spMk id="14" creationId="{743AA782-23D1-4521-8CAD-47662984AA08}"/>
          </ac:spMkLst>
        </pc:spChg>
        <pc:spChg chg="del">
          <ac:chgData name="O'Toole, Paddy" userId="b66ecc98-eaf1-4150-835f-9fb8412d8417" providerId="ADAL" clId="{98BE45AF-02D8-4572-9012-DF632C3183AB}" dt="2021-12-14T09:19:00.370" v="3784"/>
          <ac:spMkLst>
            <pc:docMk/>
            <pc:sldMk cId="159869460" sldId="268"/>
            <ac:spMk id="16" creationId="{71877DBC-BB60-40F0-AC93-2ACDBAAE60CE}"/>
          </ac:spMkLst>
        </pc:spChg>
      </pc:sldChg>
      <pc:sldChg chg="addSp delSp modSp new mod setBg modNotesTx">
        <pc:chgData name="O'Toole, Paddy" userId="b66ecc98-eaf1-4150-835f-9fb8412d8417" providerId="ADAL" clId="{98BE45AF-02D8-4572-9012-DF632C3183AB}" dt="2021-12-14T13:56:33.216" v="11668" actId="20577"/>
        <pc:sldMkLst>
          <pc:docMk/>
          <pc:sldMk cId="482620872" sldId="268"/>
        </pc:sldMkLst>
        <pc:spChg chg="mod">
          <ac:chgData name="O'Toole, Paddy" userId="b66ecc98-eaf1-4150-835f-9fb8412d8417" providerId="ADAL" clId="{98BE45AF-02D8-4572-9012-DF632C3183AB}" dt="2021-12-14T13:31:12.785" v="11159" actId="26606"/>
          <ac:spMkLst>
            <pc:docMk/>
            <pc:sldMk cId="482620872" sldId="268"/>
            <ac:spMk id="2" creationId="{4CCD9778-3ADE-4773-B4B2-8F290E3AE484}"/>
          </ac:spMkLst>
        </pc:spChg>
        <pc:spChg chg="del mod">
          <ac:chgData name="O'Toole, Paddy" userId="b66ecc98-eaf1-4150-835f-9fb8412d8417" providerId="ADAL" clId="{98BE45AF-02D8-4572-9012-DF632C3183AB}" dt="2021-12-14T13:31:03.672" v="11158" actId="26606"/>
          <ac:spMkLst>
            <pc:docMk/>
            <pc:sldMk cId="482620872" sldId="268"/>
            <ac:spMk id="3" creationId="{4E4A61C7-75D3-46FE-BC17-DC377D545A4A}"/>
          </ac:spMkLst>
        </pc:spChg>
        <pc:spChg chg="add del">
          <ac:chgData name="O'Toole, Paddy" userId="b66ecc98-eaf1-4150-835f-9fb8412d8417" providerId="ADAL" clId="{98BE45AF-02D8-4572-9012-DF632C3183AB}" dt="2021-12-14T13:31:12.785" v="11159" actId="26606"/>
          <ac:spMkLst>
            <pc:docMk/>
            <pc:sldMk cId="482620872" sldId="268"/>
            <ac:spMk id="9" creationId="{B819A166-7571-4003-A6B8-B62034C3ED30}"/>
          </ac:spMkLst>
        </pc:spChg>
        <pc:spChg chg="add">
          <ac:chgData name="O'Toole, Paddy" userId="b66ecc98-eaf1-4150-835f-9fb8412d8417" providerId="ADAL" clId="{98BE45AF-02D8-4572-9012-DF632C3183AB}" dt="2021-12-14T13:31:12.785" v="11159" actId="26606"/>
          <ac:spMkLst>
            <pc:docMk/>
            <pc:sldMk cId="482620872" sldId="268"/>
            <ac:spMk id="14" creationId="{955A2079-FA98-4876-80F0-72364A7D2EA4}"/>
          </ac:spMkLst>
        </pc:spChg>
        <pc:graphicFrameChg chg="add mod modGraphic">
          <ac:chgData name="O'Toole, Paddy" userId="b66ecc98-eaf1-4150-835f-9fb8412d8417" providerId="ADAL" clId="{98BE45AF-02D8-4572-9012-DF632C3183AB}" dt="2021-12-14T13:56:33.216" v="11668" actId="20577"/>
          <ac:graphicFrameMkLst>
            <pc:docMk/>
            <pc:sldMk cId="482620872" sldId="268"/>
            <ac:graphicFrameMk id="5" creationId="{D6770BDC-3971-4B55-AC2C-FE3E4CEAEDD4}"/>
          </ac:graphicFrameMkLst>
        </pc:graphicFrameChg>
      </pc:sldChg>
      <pc:sldChg chg="addSp delSp add del setBg delDesignElem">
        <pc:chgData name="O'Toole, Paddy" userId="b66ecc98-eaf1-4150-835f-9fb8412d8417" providerId="ADAL" clId="{98BE45AF-02D8-4572-9012-DF632C3183AB}" dt="2021-12-14T09:51:13.151" v="3838"/>
        <pc:sldMkLst>
          <pc:docMk/>
          <pc:sldMk cId="1053524332" sldId="268"/>
        </pc:sldMkLst>
        <pc:spChg chg="add del">
          <ac:chgData name="O'Toole, Paddy" userId="b66ecc98-eaf1-4150-835f-9fb8412d8417" providerId="ADAL" clId="{98BE45AF-02D8-4572-9012-DF632C3183AB}" dt="2021-12-14T09:51:13.151" v="3838"/>
          <ac:spMkLst>
            <pc:docMk/>
            <pc:sldMk cId="1053524332" sldId="268"/>
            <ac:spMk id="14" creationId="{743AA782-23D1-4521-8CAD-47662984AA08}"/>
          </ac:spMkLst>
        </pc:spChg>
        <pc:spChg chg="add del">
          <ac:chgData name="O'Toole, Paddy" userId="b66ecc98-eaf1-4150-835f-9fb8412d8417" providerId="ADAL" clId="{98BE45AF-02D8-4572-9012-DF632C3183AB}" dt="2021-12-14T09:51:13.151" v="3838"/>
          <ac:spMkLst>
            <pc:docMk/>
            <pc:sldMk cId="1053524332" sldId="268"/>
            <ac:spMk id="16" creationId="{71877DBC-BB60-40F0-AC93-2ACDBAAE60CE}"/>
          </ac:spMkLst>
        </pc:spChg>
      </pc:sldChg>
      <pc:sldChg chg="modSp new del mod">
        <pc:chgData name="O'Toole, Paddy" userId="b66ecc98-eaf1-4150-835f-9fb8412d8417" providerId="ADAL" clId="{98BE45AF-02D8-4572-9012-DF632C3183AB}" dt="2021-12-14T10:04:24.341" v="4434" actId="47"/>
        <pc:sldMkLst>
          <pc:docMk/>
          <pc:sldMk cId="1349861589" sldId="269"/>
        </pc:sldMkLst>
        <pc:spChg chg="mod">
          <ac:chgData name="O'Toole, Paddy" userId="b66ecc98-eaf1-4150-835f-9fb8412d8417" providerId="ADAL" clId="{98BE45AF-02D8-4572-9012-DF632C3183AB}" dt="2021-12-14T09:54:32.521" v="4099" actId="20577"/>
          <ac:spMkLst>
            <pc:docMk/>
            <pc:sldMk cId="1349861589" sldId="269"/>
            <ac:spMk id="2" creationId="{731EB3E3-BF82-4BC7-A71C-8F3B730C23E7}"/>
          </ac:spMkLst>
        </pc:spChg>
        <pc:spChg chg="mod">
          <ac:chgData name="O'Toole, Paddy" userId="b66ecc98-eaf1-4150-835f-9fb8412d8417" providerId="ADAL" clId="{98BE45AF-02D8-4572-9012-DF632C3183AB}" dt="2021-12-14T10:04:07.171" v="4393" actId="20577"/>
          <ac:spMkLst>
            <pc:docMk/>
            <pc:sldMk cId="1349861589" sldId="269"/>
            <ac:spMk id="3" creationId="{8E340F28-4010-4C8F-9DCD-C97E6A37C9C7}"/>
          </ac:spMkLst>
        </pc:spChg>
      </pc:sldChg>
      <pc:sldChg chg="addSp delSp modSp new mod setBg modNotesTx">
        <pc:chgData name="O'Toole, Paddy" userId="b66ecc98-eaf1-4150-835f-9fb8412d8417" providerId="ADAL" clId="{98BE45AF-02D8-4572-9012-DF632C3183AB}" dt="2021-12-14T13:53:05.893" v="11453" actId="20577"/>
        <pc:sldMkLst>
          <pc:docMk/>
          <pc:sldMk cId="3094936772" sldId="270"/>
        </pc:sldMkLst>
        <pc:spChg chg="mod">
          <ac:chgData name="O'Toole, Paddy" userId="b66ecc98-eaf1-4150-835f-9fb8412d8417" providerId="ADAL" clId="{98BE45AF-02D8-4572-9012-DF632C3183AB}" dt="2021-12-14T13:31:23.975" v="11160" actId="26606"/>
          <ac:spMkLst>
            <pc:docMk/>
            <pc:sldMk cId="3094936772" sldId="270"/>
            <ac:spMk id="2" creationId="{A4D9F1C1-A5F3-414E-995B-43474252F95A}"/>
          </ac:spMkLst>
        </pc:spChg>
        <pc:spChg chg="del mod">
          <ac:chgData name="O'Toole, Paddy" userId="b66ecc98-eaf1-4150-835f-9fb8412d8417" providerId="ADAL" clId="{98BE45AF-02D8-4572-9012-DF632C3183AB}" dt="2021-12-14T13:31:23.975" v="11160" actId="26606"/>
          <ac:spMkLst>
            <pc:docMk/>
            <pc:sldMk cId="3094936772" sldId="270"/>
            <ac:spMk id="3" creationId="{BC39FBB1-298D-4824-8670-F2BCB2BF9A45}"/>
          </ac:spMkLst>
        </pc:spChg>
        <pc:graphicFrameChg chg="add mod">
          <ac:chgData name="O'Toole, Paddy" userId="b66ecc98-eaf1-4150-835f-9fb8412d8417" providerId="ADAL" clId="{98BE45AF-02D8-4572-9012-DF632C3183AB}" dt="2021-12-14T13:53:05.893" v="11453" actId="20577"/>
          <ac:graphicFrameMkLst>
            <pc:docMk/>
            <pc:sldMk cId="3094936772" sldId="270"/>
            <ac:graphicFrameMk id="5" creationId="{70211353-A598-40BF-8947-261E4C43C3BB}"/>
          </ac:graphicFrameMkLst>
        </pc:graphicFrameChg>
      </pc:sldChg>
      <pc:sldChg chg="addSp delSp modSp new mod setBg">
        <pc:chgData name="O'Toole, Paddy" userId="b66ecc98-eaf1-4150-835f-9fb8412d8417" providerId="ADAL" clId="{98BE45AF-02D8-4572-9012-DF632C3183AB}" dt="2021-12-14T12:57:29.404" v="10198"/>
        <pc:sldMkLst>
          <pc:docMk/>
          <pc:sldMk cId="581735153" sldId="271"/>
        </pc:sldMkLst>
        <pc:spChg chg="mod">
          <ac:chgData name="O'Toole, Paddy" userId="b66ecc98-eaf1-4150-835f-9fb8412d8417" providerId="ADAL" clId="{98BE45AF-02D8-4572-9012-DF632C3183AB}" dt="2021-12-14T10:03:09.837" v="4247" actId="26606"/>
          <ac:spMkLst>
            <pc:docMk/>
            <pc:sldMk cId="581735153" sldId="271"/>
            <ac:spMk id="2" creationId="{81B628E6-CEA8-4D2D-8BAA-F5092ACA2EAC}"/>
          </ac:spMkLst>
        </pc:spChg>
        <pc:spChg chg="del">
          <ac:chgData name="O'Toole, Paddy" userId="b66ecc98-eaf1-4150-835f-9fb8412d8417" providerId="ADAL" clId="{98BE45AF-02D8-4572-9012-DF632C3183AB}" dt="2021-12-14T10:01:54.273" v="4222"/>
          <ac:spMkLst>
            <pc:docMk/>
            <pc:sldMk cId="581735153" sldId="271"/>
            <ac:spMk id="3" creationId="{EB7EF595-1B2D-4330-8E39-61BB915524A9}"/>
          </ac:spMkLst>
        </pc:spChg>
        <pc:spChg chg="add del mod">
          <ac:chgData name="O'Toole, Paddy" userId="b66ecc98-eaf1-4150-835f-9fb8412d8417" providerId="ADAL" clId="{98BE45AF-02D8-4572-9012-DF632C3183AB}" dt="2021-12-14T10:03:55.094" v="4381"/>
          <ac:spMkLst>
            <pc:docMk/>
            <pc:sldMk cId="581735153" sldId="271"/>
            <ac:spMk id="12" creationId="{34455BD7-4078-4B01-8FF7-241233791D23}"/>
          </ac:spMkLst>
        </pc:spChg>
        <pc:spChg chg="add del">
          <ac:chgData name="O'Toole, Paddy" userId="b66ecc98-eaf1-4150-835f-9fb8412d8417" providerId="ADAL" clId="{98BE45AF-02D8-4572-9012-DF632C3183AB}" dt="2021-12-14T12:54:47.595" v="10192"/>
          <ac:spMkLst>
            <pc:docMk/>
            <pc:sldMk cId="581735153" sldId="271"/>
            <ac:spMk id="13" creationId="{D1C69243-914D-45C4-9EB6-1FFD1FD68171}"/>
          </ac:spMkLst>
        </pc:spChg>
        <pc:spChg chg="add del">
          <ac:chgData name="O'Toole, Paddy" userId="b66ecc98-eaf1-4150-835f-9fb8412d8417" providerId="ADAL" clId="{98BE45AF-02D8-4572-9012-DF632C3183AB}" dt="2021-12-14T10:03:09.837" v="4247" actId="26606"/>
          <ac:spMkLst>
            <pc:docMk/>
            <pc:sldMk cId="581735153" sldId="271"/>
            <ac:spMk id="16" creationId="{CA4BD6EE-7B51-447C-AAB3-028B7A3E515D}"/>
          </ac:spMkLst>
        </pc:spChg>
        <pc:spChg chg="add del">
          <ac:chgData name="O'Toole, Paddy" userId="b66ecc98-eaf1-4150-835f-9fb8412d8417" providerId="ADAL" clId="{98BE45AF-02D8-4572-9012-DF632C3183AB}" dt="2021-12-14T10:03:09.837" v="4247" actId="26606"/>
          <ac:spMkLst>
            <pc:docMk/>
            <pc:sldMk cId="581735153" sldId="271"/>
            <ac:spMk id="18" creationId="{6B5FF7CD-712E-4187-BFF5-B192FFB33A49}"/>
          </ac:spMkLst>
        </pc:spChg>
        <pc:spChg chg="add mod">
          <ac:chgData name="O'Toole, Paddy" userId="b66ecc98-eaf1-4150-835f-9fb8412d8417" providerId="ADAL" clId="{98BE45AF-02D8-4572-9012-DF632C3183AB}" dt="2021-12-14T12:57:28.703" v="10197" actId="2711"/>
          <ac:spMkLst>
            <pc:docMk/>
            <pc:sldMk cId="581735153" sldId="271"/>
            <ac:spMk id="22" creationId="{B06406EE-E55B-45A0-B7BD-86B1B44A6007}"/>
          </ac:spMkLst>
        </pc:spChg>
        <pc:spChg chg="add">
          <ac:chgData name="O'Toole, Paddy" userId="b66ecc98-eaf1-4150-835f-9fb8412d8417" providerId="ADAL" clId="{98BE45AF-02D8-4572-9012-DF632C3183AB}" dt="2021-12-14T10:03:09.837" v="4247" actId="26606"/>
          <ac:spMkLst>
            <pc:docMk/>
            <pc:sldMk cId="581735153" sldId="271"/>
            <ac:spMk id="25" creationId="{2B566528-1B12-4246-9431-5C2D7D081168}"/>
          </ac:spMkLst>
        </pc:spChg>
        <pc:spChg chg="add">
          <ac:chgData name="O'Toole, Paddy" userId="b66ecc98-eaf1-4150-835f-9fb8412d8417" providerId="ADAL" clId="{98BE45AF-02D8-4572-9012-DF632C3183AB}" dt="2021-12-14T10:03:09.837" v="4247" actId="26606"/>
          <ac:spMkLst>
            <pc:docMk/>
            <pc:sldMk cId="581735153" sldId="271"/>
            <ac:spMk id="31" creationId="{D3F51FEB-38FB-4F6C-9F7B-2F2AFAB65463}"/>
          </ac:spMkLst>
        </pc:spChg>
        <pc:spChg chg="add">
          <ac:chgData name="O'Toole, Paddy" userId="b66ecc98-eaf1-4150-835f-9fb8412d8417" providerId="ADAL" clId="{98BE45AF-02D8-4572-9012-DF632C3183AB}" dt="2021-12-14T10:03:09.837" v="4247" actId="26606"/>
          <ac:spMkLst>
            <pc:docMk/>
            <pc:sldMk cId="581735153" sldId="271"/>
            <ac:spMk id="33" creationId="{1E547BA6-BAE0-43BB-A7CA-60F69CE252F0}"/>
          </ac:spMkLst>
        </pc:spChg>
        <pc:grpChg chg="add">
          <ac:chgData name="O'Toole, Paddy" userId="b66ecc98-eaf1-4150-835f-9fb8412d8417" providerId="ADAL" clId="{98BE45AF-02D8-4572-9012-DF632C3183AB}" dt="2021-12-14T10:03:09.837" v="4247" actId="26606"/>
          <ac:grpSpMkLst>
            <pc:docMk/>
            <pc:sldMk cId="581735153" sldId="271"/>
            <ac:grpSpMk id="27" creationId="{07EAA094-9CF6-4695-958A-33D9BCAA9474}"/>
          </ac:grpSpMkLst>
        </pc:grpChg>
        <pc:graphicFrameChg chg="add mod">
          <ac:chgData name="O'Toole, Paddy" userId="b66ecc98-eaf1-4150-835f-9fb8412d8417" providerId="ADAL" clId="{98BE45AF-02D8-4572-9012-DF632C3183AB}" dt="2021-12-14T12:57:29.404" v="10198"/>
          <ac:graphicFrameMkLst>
            <pc:docMk/>
            <pc:sldMk cId="581735153" sldId="271"/>
            <ac:graphicFrameMk id="14" creationId="{3D624D3C-D0CD-4B09-811A-8D89C94D1492}"/>
          </ac:graphicFrameMkLst>
        </pc:graphicFrameChg>
        <pc:picChg chg="add mod ord">
          <ac:chgData name="O'Toole, Paddy" userId="b66ecc98-eaf1-4150-835f-9fb8412d8417" providerId="ADAL" clId="{98BE45AF-02D8-4572-9012-DF632C3183AB}" dt="2021-12-14T10:03:09.837" v="4247" actId="26606"/>
          <ac:picMkLst>
            <pc:docMk/>
            <pc:sldMk cId="581735153" sldId="271"/>
            <ac:picMk id="5" creationId="{0DF1C86C-EB0F-4039-B07E-4EBE8E884000}"/>
          </ac:picMkLst>
        </pc:picChg>
        <pc:picChg chg="add mod ord">
          <ac:chgData name="O'Toole, Paddy" userId="b66ecc98-eaf1-4150-835f-9fb8412d8417" providerId="ADAL" clId="{98BE45AF-02D8-4572-9012-DF632C3183AB}" dt="2021-12-14T10:03:09.837" v="4247" actId="26606"/>
          <ac:picMkLst>
            <pc:docMk/>
            <pc:sldMk cId="581735153" sldId="271"/>
            <ac:picMk id="7" creationId="{43E0C5B9-14A0-48FE-9FD5-261418F33649}"/>
          </ac:picMkLst>
        </pc:picChg>
        <pc:picChg chg="add del mod">
          <ac:chgData name="O'Toole, Paddy" userId="b66ecc98-eaf1-4150-835f-9fb8412d8417" providerId="ADAL" clId="{98BE45AF-02D8-4572-9012-DF632C3183AB}" dt="2021-12-14T10:02:17.056" v="4233"/>
          <ac:picMkLst>
            <pc:docMk/>
            <pc:sldMk cId="581735153" sldId="271"/>
            <ac:picMk id="9" creationId="{1A9B73D7-68CB-4139-A1EF-6C7AE619786A}"/>
          </ac:picMkLst>
        </pc:picChg>
        <pc:picChg chg="add mod">
          <ac:chgData name="O'Toole, Paddy" userId="b66ecc98-eaf1-4150-835f-9fb8412d8417" providerId="ADAL" clId="{98BE45AF-02D8-4572-9012-DF632C3183AB}" dt="2021-12-14T10:03:09.837" v="4247" actId="26606"/>
          <ac:picMkLst>
            <pc:docMk/>
            <pc:sldMk cId="581735153" sldId="271"/>
            <ac:picMk id="11" creationId="{A72ABA13-941A-42C6-9203-15DA205841AA}"/>
          </ac:picMkLst>
        </pc:picChg>
      </pc:sldChg>
      <pc:sldChg chg="addSp delSp modSp new mod setBg modNotesTx">
        <pc:chgData name="O'Toole, Paddy" userId="b66ecc98-eaf1-4150-835f-9fb8412d8417" providerId="ADAL" clId="{98BE45AF-02D8-4572-9012-DF632C3183AB}" dt="2021-12-14T13:50:12.269" v="11413" actId="14100"/>
        <pc:sldMkLst>
          <pc:docMk/>
          <pc:sldMk cId="2598628042" sldId="272"/>
        </pc:sldMkLst>
        <pc:spChg chg="mod">
          <ac:chgData name="O'Toole, Paddy" userId="b66ecc98-eaf1-4150-835f-9fb8412d8417" providerId="ADAL" clId="{98BE45AF-02D8-4572-9012-DF632C3183AB}" dt="2021-12-14T12:25:58.018" v="6357" actId="20577"/>
          <ac:spMkLst>
            <pc:docMk/>
            <pc:sldMk cId="2598628042" sldId="272"/>
            <ac:spMk id="2" creationId="{89C310FA-CF37-488C-BD45-3B1486C9F464}"/>
          </ac:spMkLst>
        </pc:spChg>
        <pc:spChg chg="del">
          <ac:chgData name="O'Toole, Paddy" userId="b66ecc98-eaf1-4150-835f-9fb8412d8417" providerId="ADAL" clId="{98BE45AF-02D8-4572-9012-DF632C3183AB}" dt="2021-12-14T11:42:08.734" v="5742" actId="22"/>
          <ac:spMkLst>
            <pc:docMk/>
            <pc:sldMk cId="2598628042" sldId="272"/>
            <ac:spMk id="3" creationId="{736CF553-F9D9-4293-8902-D75FED8AA3A7}"/>
          </ac:spMkLst>
        </pc:spChg>
        <pc:spChg chg="add del">
          <ac:chgData name="O'Toole, Paddy" userId="b66ecc98-eaf1-4150-835f-9fb8412d8417" providerId="ADAL" clId="{98BE45AF-02D8-4572-9012-DF632C3183AB}" dt="2021-12-14T11:42:14.631" v="5744" actId="26606"/>
          <ac:spMkLst>
            <pc:docMk/>
            <pc:sldMk cId="2598628042" sldId="272"/>
            <ac:spMk id="9" creationId="{0E52C6BF-E76E-462A-8A62-38320EF6B2B9}"/>
          </ac:spMkLst>
        </pc:spChg>
        <pc:spChg chg="add del">
          <ac:chgData name="O'Toole, Paddy" userId="b66ecc98-eaf1-4150-835f-9fb8412d8417" providerId="ADAL" clId="{98BE45AF-02D8-4572-9012-DF632C3183AB}" dt="2021-12-14T11:42:14.631" v="5744" actId="26606"/>
          <ac:spMkLst>
            <pc:docMk/>
            <pc:sldMk cId="2598628042" sldId="272"/>
            <ac:spMk id="12" creationId="{743AA782-23D1-4521-8CAD-47662984AA08}"/>
          </ac:spMkLst>
        </pc:spChg>
        <pc:spChg chg="add del">
          <ac:chgData name="O'Toole, Paddy" userId="b66ecc98-eaf1-4150-835f-9fb8412d8417" providerId="ADAL" clId="{98BE45AF-02D8-4572-9012-DF632C3183AB}" dt="2021-12-14T11:42:14.631" v="5744" actId="26606"/>
          <ac:spMkLst>
            <pc:docMk/>
            <pc:sldMk cId="2598628042" sldId="272"/>
            <ac:spMk id="14" creationId="{71877DBC-BB60-40F0-AC93-2ACDBAAE60CE}"/>
          </ac:spMkLst>
        </pc:spChg>
        <pc:spChg chg="add">
          <ac:chgData name="O'Toole, Paddy" userId="b66ecc98-eaf1-4150-835f-9fb8412d8417" providerId="ADAL" clId="{98BE45AF-02D8-4572-9012-DF632C3183AB}" dt="2021-12-14T11:42:14.631" v="5745" actId="26606"/>
          <ac:spMkLst>
            <pc:docMk/>
            <pc:sldMk cId="2598628042" sldId="272"/>
            <ac:spMk id="17" creationId="{2B566528-1B12-4246-9431-5C2D7D081168}"/>
          </ac:spMkLst>
        </pc:spChg>
        <pc:spChg chg="add mod">
          <ac:chgData name="O'Toole, Paddy" userId="b66ecc98-eaf1-4150-835f-9fb8412d8417" providerId="ADAL" clId="{98BE45AF-02D8-4572-9012-DF632C3183AB}" dt="2021-12-14T13:50:12.269" v="11413" actId="14100"/>
          <ac:spMkLst>
            <pc:docMk/>
            <pc:sldMk cId="2598628042" sldId="272"/>
            <ac:spMk id="21" creationId="{EEE5E1EF-56E4-4454-B325-5D1FB42596F9}"/>
          </ac:spMkLst>
        </pc:spChg>
        <pc:grpChg chg="add">
          <ac:chgData name="O'Toole, Paddy" userId="b66ecc98-eaf1-4150-835f-9fb8412d8417" providerId="ADAL" clId="{98BE45AF-02D8-4572-9012-DF632C3183AB}" dt="2021-12-14T11:42:14.631" v="5745" actId="26606"/>
          <ac:grpSpMkLst>
            <pc:docMk/>
            <pc:sldMk cId="2598628042" sldId="272"/>
            <ac:grpSpMk id="18" creationId="{5995D10D-E9C9-47DB-AE7E-801FEF38F5C9}"/>
          </ac:grpSpMkLst>
        </pc:grpChg>
        <pc:grpChg chg="add">
          <ac:chgData name="O'Toole, Paddy" userId="b66ecc98-eaf1-4150-835f-9fb8412d8417" providerId="ADAL" clId="{98BE45AF-02D8-4572-9012-DF632C3183AB}" dt="2021-12-14T11:42:14.631" v="5745" actId="26606"/>
          <ac:grpSpMkLst>
            <pc:docMk/>
            <pc:sldMk cId="2598628042" sldId="272"/>
            <ac:grpSpMk id="22" creationId="{828A5161-06F1-46CF-8AD7-844680A59E13}"/>
          </ac:grpSpMkLst>
        </pc:grpChg>
        <pc:picChg chg="add mod ord">
          <ac:chgData name="O'Toole, Paddy" userId="b66ecc98-eaf1-4150-835f-9fb8412d8417" providerId="ADAL" clId="{98BE45AF-02D8-4572-9012-DF632C3183AB}" dt="2021-12-14T11:42:14.631" v="5745" actId="26606"/>
          <ac:picMkLst>
            <pc:docMk/>
            <pc:sldMk cId="2598628042" sldId="272"/>
            <ac:picMk id="5" creationId="{4E037B83-3E04-4241-AF17-67B86E3AEE43}"/>
          </ac:picMkLst>
        </pc:picChg>
      </pc:sldChg>
      <pc:sldChg chg="addSp delSp modSp add mod setBg delDesignElem modNotesTx">
        <pc:chgData name="O'Toole, Paddy" userId="b66ecc98-eaf1-4150-835f-9fb8412d8417" providerId="ADAL" clId="{98BE45AF-02D8-4572-9012-DF632C3183AB}" dt="2021-12-14T13:51:18.310" v="11425" actId="20577"/>
        <pc:sldMkLst>
          <pc:docMk/>
          <pc:sldMk cId="3706975827" sldId="273"/>
        </pc:sldMkLst>
        <pc:spChg chg="mod">
          <ac:chgData name="O'Toole, Paddy" userId="b66ecc98-eaf1-4150-835f-9fb8412d8417" providerId="ADAL" clId="{98BE45AF-02D8-4572-9012-DF632C3183AB}" dt="2021-12-14T12:27:32.932" v="6608" actId="20577"/>
          <ac:spMkLst>
            <pc:docMk/>
            <pc:sldMk cId="3706975827" sldId="273"/>
            <ac:spMk id="2" creationId="{89C310FA-CF37-488C-BD45-3B1486C9F464}"/>
          </ac:spMkLst>
        </pc:spChg>
        <pc:spChg chg="del">
          <ac:chgData name="O'Toole, Paddy" userId="b66ecc98-eaf1-4150-835f-9fb8412d8417" providerId="ADAL" clId="{98BE45AF-02D8-4572-9012-DF632C3183AB}" dt="2021-12-14T11:42:33.924" v="5747"/>
          <ac:spMkLst>
            <pc:docMk/>
            <pc:sldMk cId="3706975827" sldId="273"/>
            <ac:spMk id="17" creationId="{2B566528-1B12-4246-9431-5C2D7D081168}"/>
          </ac:spMkLst>
        </pc:spChg>
        <pc:spChg chg="mod">
          <ac:chgData name="O'Toole, Paddy" userId="b66ecc98-eaf1-4150-835f-9fb8412d8417" providerId="ADAL" clId="{98BE45AF-02D8-4572-9012-DF632C3183AB}" dt="2021-12-14T13:51:18.310" v="11425" actId="20577"/>
          <ac:spMkLst>
            <pc:docMk/>
            <pc:sldMk cId="3706975827" sldId="273"/>
            <ac:spMk id="21" creationId="{EEE5E1EF-56E4-4454-B325-5D1FB42596F9}"/>
          </ac:spMkLst>
        </pc:spChg>
        <pc:spChg chg="add">
          <ac:chgData name="O'Toole, Paddy" userId="b66ecc98-eaf1-4150-835f-9fb8412d8417" providerId="ADAL" clId="{98BE45AF-02D8-4572-9012-DF632C3183AB}" dt="2021-12-14T11:47:43.663" v="5753" actId="26606"/>
          <ac:spMkLst>
            <pc:docMk/>
            <pc:sldMk cId="3706975827" sldId="273"/>
            <ac:spMk id="26" creationId="{2B97F24A-32CE-4C1C-A50D-3016B394DCFB}"/>
          </ac:spMkLst>
        </pc:spChg>
        <pc:spChg chg="add">
          <ac:chgData name="O'Toole, Paddy" userId="b66ecc98-eaf1-4150-835f-9fb8412d8417" providerId="ADAL" clId="{98BE45AF-02D8-4572-9012-DF632C3183AB}" dt="2021-12-14T11:47:43.663" v="5753" actId="26606"/>
          <ac:spMkLst>
            <pc:docMk/>
            <pc:sldMk cId="3706975827" sldId="273"/>
            <ac:spMk id="28" creationId="{CD8B4F24-440B-49E9-B85D-733523DC064B}"/>
          </ac:spMkLst>
        </pc:spChg>
        <pc:grpChg chg="del">
          <ac:chgData name="O'Toole, Paddy" userId="b66ecc98-eaf1-4150-835f-9fb8412d8417" providerId="ADAL" clId="{98BE45AF-02D8-4572-9012-DF632C3183AB}" dt="2021-12-14T11:42:33.924" v="5747"/>
          <ac:grpSpMkLst>
            <pc:docMk/>
            <pc:sldMk cId="3706975827" sldId="273"/>
            <ac:grpSpMk id="18" creationId="{5995D10D-E9C9-47DB-AE7E-801FEF38F5C9}"/>
          </ac:grpSpMkLst>
        </pc:grpChg>
        <pc:grpChg chg="del">
          <ac:chgData name="O'Toole, Paddy" userId="b66ecc98-eaf1-4150-835f-9fb8412d8417" providerId="ADAL" clId="{98BE45AF-02D8-4572-9012-DF632C3183AB}" dt="2021-12-14T11:42:33.924" v="5747"/>
          <ac:grpSpMkLst>
            <pc:docMk/>
            <pc:sldMk cId="3706975827" sldId="273"/>
            <ac:grpSpMk id="22" creationId="{828A5161-06F1-46CF-8AD7-844680A59E13}"/>
          </ac:grpSpMkLst>
        </pc:grpChg>
        <pc:picChg chg="add mod">
          <ac:chgData name="O'Toole, Paddy" userId="b66ecc98-eaf1-4150-835f-9fb8412d8417" providerId="ADAL" clId="{98BE45AF-02D8-4572-9012-DF632C3183AB}" dt="2021-12-14T11:47:43.663" v="5753" actId="26606"/>
          <ac:picMkLst>
            <pc:docMk/>
            <pc:sldMk cId="3706975827" sldId="273"/>
            <ac:picMk id="4" creationId="{BA1116CA-6426-4B0C-9E76-01AD43512331}"/>
          </ac:picMkLst>
        </pc:picChg>
        <pc:picChg chg="del">
          <ac:chgData name="O'Toole, Paddy" userId="b66ecc98-eaf1-4150-835f-9fb8412d8417" providerId="ADAL" clId="{98BE45AF-02D8-4572-9012-DF632C3183AB}" dt="2021-12-14T11:47:18.462" v="5748" actId="478"/>
          <ac:picMkLst>
            <pc:docMk/>
            <pc:sldMk cId="3706975827" sldId="273"/>
            <ac:picMk id="5" creationId="{4E037B83-3E04-4241-AF17-67B86E3AEE43}"/>
          </ac:picMkLst>
        </pc:picChg>
      </pc:sldChg>
      <pc:sldChg chg="addSp delSp modSp add mod ord setBg delDesignElem">
        <pc:chgData name="O'Toole, Paddy" userId="b66ecc98-eaf1-4150-835f-9fb8412d8417" providerId="ADAL" clId="{98BE45AF-02D8-4572-9012-DF632C3183AB}" dt="2021-12-14T12:33:04.035" v="7599" actId="20577"/>
        <pc:sldMkLst>
          <pc:docMk/>
          <pc:sldMk cId="383539109" sldId="274"/>
        </pc:sldMkLst>
        <pc:spChg chg="mod">
          <ac:chgData name="O'Toole, Paddy" userId="b66ecc98-eaf1-4150-835f-9fb8412d8417" providerId="ADAL" clId="{98BE45AF-02D8-4572-9012-DF632C3183AB}" dt="2021-12-14T12:30:44.691" v="7198" actId="20577"/>
          <ac:spMkLst>
            <pc:docMk/>
            <pc:sldMk cId="383539109" sldId="274"/>
            <ac:spMk id="2" creationId="{89C310FA-CF37-488C-BD45-3B1486C9F464}"/>
          </ac:spMkLst>
        </pc:spChg>
        <pc:spChg chg="add del">
          <ac:chgData name="O'Toole, Paddy" userId="b66ecc98-eaf1-4150-835f-9fb8412d8417" providerId="ADAL" clId="{98BE45AF-02D8-4572-9012-DF632C3183AB}" dt="2021-12-14T12:11:43.888" v="5787" actId="22"/>
          <ac:spMkLst>
            <pc:docMk/>
            <pc:sldMk cId="383539109" sldId="274"/>
            <ac:spMk id="8" creationId="{4F460E25-4F5B-4C2E-87CA-A26223F6CA37}"/>
          </ac:spMkLst>
        </pc:spChg>
        <pc:spChg chg="add del">
          <ac:chgData name="O'Toole, Paddy" userId="b66ecc98-eaf1-4150-835f-9fb8412d8417" providerId="ADAL" clId="{98BE45AF-02D8-4572-9012-DF632C3183AB}" dt="2021-12-14T12:11:46.661" v="5789" actId="22"/>
          <ac:spMkLst>
            <pc:docMk/>
            <pc:sldMk cId="383539109" sldId="274"/>
            <ac:spMk id="10" creationId="{1A7D884E-26A8-42DB-A732-6A08DFE1A8F2}"/>
          </ac:spMkLst>
        </pc:spChg>
        <pc:spChg chg="mod">
          <ac:chgData name="O'Toole, Paddy" userId="b66ecc98-eaf1-4150-835f-9fb8412d8417" providerId="ADAL" clId="{98BE45AF-02D8-4572-9012-DF632C3183AB}" dt="2021-12-14T12:33:04.035" v="7599" actId="20577"/>
          <ac:spMkLst>
            <pc:docMk/>
            <pc:sldMk cId="383539109" sldId="274"/>
            <ac:spMk id="21" creationId="{EEE5E1EF-56E4-4454-B325-5D1FB42596F9}"/>
          </ac:spMkLst>
        </pc:spChg>
        <pc:spChg chg="add">
          <ac:chgData name="O'Toole, Paddy" userId="b66ecc98-eaf1-4150-835f-9fb8412d8417" providerId="ADAL" clId="{98BE45AF-02D8-4572-9012-DF632C3183AB}" dt="2021-12-14T12:18:06.884" v="5829" actId="26606"/>
          <ac:spMkLst>
            <pc:docMk/>
            <pc:sldMk cId="383539109" sldId="274"/>
            <ac:spMk id="23" creationId="{1ECAB1E8-8195-4748-BE71-FF806D86892E}"/>
          </ac:spMkLst>
        </pc:spChg>
        <pc:spChg chg="add">
          <ac:chgData name="O'Toole, Paddy" userId="b66ecc98-eaf1-4150-835f-9fb8412d8417" providerId="ADAL" clId="{98BE45AF-02D8-4572-9012-DF632C3183AB}" dt="2021-12-14T12:18:06.884" v="5829" actId="26606"/>
          <ac:spMkLst>
            <pc:docMk/>
            <pc:sldMk cId="383539109" sldId="274"/>
            <ac:spMk id="24" creationId="{57F6BDD4-E066-4008-8011-6CC31AEB4556}"/>
          </ac:spMkLst>
        </pc:spChg>
        <pc:spChg chg="del">
          <ac:chgData name="O'Toole, Paddy" userId="b66ecc98-eaf1-4150-835f-9fb8412d8417" providerId="ADAL" clId="{98BE45AF-02D8-4572-9012-DF632C3183AB}" dt="2021-12-14T12:06:00.074" v="5755"/>
          <ac:spMkLst>
            <pc:docMk/>
            <pc:sldMk cId="383539109" sldId="274"/>
            <ac:spMk id="26" creationId="{2B97F24A-32CE-4C1C-A50D-3016B394DCFB}"/>
          </ac:spMkLst>
        </pc:spChg>
        <pc:spChg chg="del">
          <ac:chgData name="O'Toole, Paddy" userId="b66ecc98-eaf1-4150-835f-9fb8412d8417" providerId="ADAL" clId="{98BE45AF-02D8-4572-9012-DF632C3183AB}" dt="2021-12-14T12:06:00.074" v="5755"/>
          <ac:spMkLst>
            <pc:docMk/>
            <pc:sldMk cId="383539109" sldId="274"/>
            <ac:spMk id="28" creationId="{CD8B4F24-440B-49E9-B85D-733523DC064B}"/>
          </ac:spMkLst>
        </pc:spChg>
        <pc:spChg chg="add">
          <ac:chgData name="O'Toole, Paddy" userId="b66ecc98-eaf1-4150-835f-9fb8412d8417" providerId="ADAL" clId="{98BE45AF-02D8-4572-9012-DF632C3183AB}" dt="2021-12-14T12:18:06.884" v="5829" actId="26606"/>
          <ac:spMkLst>
            <pc:docMk/>
            <pc:sldMk cId="383539109" sldId="274"/>
            <ac:spMk id="30" creationId="{2711A8FB-68FC-45FC-B01E-38F809E2D439}"/>
          </ac:spMkLst>
        </pc:spChg>
        <pc:spChg chg="add">
          <ac:chgData name="O'Toole, Paddy" userId="b66ecc98-eaf1-4150-835f-9fb8412d8417" providerId="ADAL" clId="{98BE45AF-02D8-4572-9012-DF632C3183AB}" dt="2021-12-14T12:18:06.884" v="5829" actId="26606"/>
          <ac:spMkLst>
            <pc:docMk/>
            <pc:sldMk cId="383539109" sldId="274"/>
            <ac:spMk id="32" creationId="{2A865FE3-5FC9-4049-87CF-30019C46C0F5}"/>
          </ac:spMkLst>
        </pc:spChg>
        <pc:picChg chg="del">
          <ac:chgData name="O'Toole, Paddy" userId="b66ecc98-eaf1-4150-835f-9fb8412d8417" providerId="ADAL" clId="{98BE45AF-02D8-4572-9012-DF632C3183AB}" dt="2021-12-14T12:06:03.359" v="5758" actId="478"/>
          <ac:picMkLst>
            <pc:docMk/>
            <pc:sldMk cId="383539109" sldId="274"/>
            <ac:picMk id="4" creationId="{BA1116CA-6426-4B0C-9E76-01AD43512331}"/>
          </ac:picMkLst>
        </pc:picChg>
        <pc:picChg chg="add mod">
          <ac:chgData name="O'Toole, Paddy" userId="b66ecc98-eaf1-4150-835f-9fb8412d8417" providerId="ADAL" clId="{98BE45AF-02D8-4572-9012-DF632C3183AB}" dt="2021-12-14T12:18:06.884" v="5829" actId="26606"/>
          <ac:picMkLst>
            <pc:docMk/>
            <pc:sldMk cId="383539109" sldId="274"/>
            <ac:picMk id="7" creationId="{6C8BD62C-9518-4CD5-828A-57170586FBED}"/>
          </ac:picMkLst>
        </pc:picChg>
      </pc:sldChg>
      <pc:sldChg chg="addSp delSp add del setBg delDesignElem">
        <pc:chgData name="O'Toole, Paddy" userId="b66ecc98-eaf1-4150-835f-9fb8412d8417" providerId="ADAL" clId="{98BE45AF-02D8-4572-9012-DF632C3183AB}" dt="2021-12-14T11:47:28.631" v="5751"/>
        <pc:sldMkLst>
          <pc:docMk/>
          <pc:sldMk cId="1769694324" sldId="274"/>
        </pc:sldMkLst>
        <pc:spChg chg="add del">
          <ac:chgData name="O'Toole, Paddy" userId="b66ecc98-eaf1-4150-835f-9fb8412d8417" providerId="ADAL" clId="{98BE45AF-02D8-4572-9012-DF632C3183AB}" dt="2021-12-14T11:47:28.631" v="5751"/>
          <ac:spMkLst>
            <pc:docMk/>
            <pc:sldMk cId="1769694324" sldId="274"/>
            <ac:spMk id="17" creationId="{2B566528-1B12-4246-9431-5C2D7D081168}"/>
          </ac:spMkLst>
        </pc:spChg>
        <pc:grpChg chg="add del">
          <ac:chgData name="O'Toole, Paddy" userId="b66ecc98-eaf1-4150-835f-9fb8412d8417" providerId="ADAL" clId="{98BE45AF-02D8-4572-9012-DF632C3183AB}" dt="2021-12-14T11:47:28.631" v="5751"/>
          <ac:grpSpMkLst>
            <pc:docMk/>
            <pc:sldMk cId="1769694324" sldId="274"/>
            <ac:grpSpMk id="18" creationId="{5995D10D-E9C9-47DB-AE7E-801FEF38F5C9}"/>
          </ac:grpSpMkLst>
        </pc:grpChg>
        <pc:grpChg chg="add del">
          <ac:chgData name="O'Toole, Paddy" userId="b66ecc98-eaf1-4150-835f-9fb8412d8417" providerId="ADAL" clId="{98BE45AF-02D8-4572-9012-DF632C3183AB}" dt="2021-12-14T11:47:28.631" v="5751"/>
          <ac:grpSpMkLst>
            <pc:docMk/>
            <pc:sldMk cId="1769694324" sldId="274"/>
            <ac:grpSpMk id="22" creationId="{828A5161-06F1-46CF-8AD7-844680A59E13}"/>
          </ac:grpSpMkLst>
        </pc:grpChg>
      </pc:sldChg>
      <pc:sldChg chg="delSp add del setBg delDesignElem">
        <pc:chgData name="O'Toole, Paddy" userId="b66ecc98-eaf1-4150-835f-9fb8412d8417" providerId="ADAL" clId="{98BE45AF-02D8-4572-9012-DF632C3183AB}" dt="2021-12-14T12:11:49.589" v="5790" actId="47"/>
        <pc:sldMkLst>
          <pc:docMk/>
          <pc:sldMk cId="117742866" sldId="275"/>
        </pc:sldMkLst>
        <pc:spChg chg="del">
          <ac:chgData name="O'Toole, Paddy" userId="b66ecc98-eaf1-4150-835f-9fb8412d8417" providerId="ADAL" clId="{98BE45AF-02D8-4572-9012-DF632C3183AB}" dt="2021-12-14T12:06:01.423" v="5757"/>
          <ac:spMkLst>
            <pc:docMk/>
            <pc:sldMk cId="117742866" sldId="275"/>
            <ac:spMk id="26" creationId="{2B97F24A-32CE-4C1C-A50D-3016B394DCFB}"/>
          </ac:spMkLst>
        </pc:spChg>
        <pc:spChg chg="del">
          <ac:chgData name="O'Toole, Paddy" userId="b66ecc98-eaf1-4150-835f-9fb8412d8417" providerId="ADAL" clId="{98BE45AF-02D8-4572-9012-DF632C3183AB}" dt="2021-12-14T12:06:01.423" v="5757"/>
          <ac:spMkLst>
            <pc:docMk/>
            <pc:sldMk cId="117742866" sldId="275"/>
            <ac:spMk id="28" creationId="{CD8B4F24-440B-49E9-B85D-733523DC064B}"/>
          </ac:spMkLst>
        </pc:spChg>
      </pc:sldChg>
      <pc:sldChg chg="addSp delSp modSp add mod setBg">
        <pc:chgData name="O'Toole, Paddy" userId="b66ecc98-eaf1-4150-835f-9fb8412d8417" providerId="ADAL" clId="{98BE45AF-02D8-4572-9012-DF632C3183AB}" dt="2021-12-14T13:28:09.060" v="11095" actId="14100"/>
        <pc:sldMkLst>
          <pc:docMk/>
          <pc:sldMk cId="3103948752" sldId="275"/>
        </pc:sldMkLst>
        <pc:spChg chg="mod">
          <ac:chgData name="O'Toole, Paddy" userId="b66ecc98-eaf1-4150-835f-9fb8412d8417" providerId="ADAL" clId="{98BE45AF-02D8-4572-9012-DF632C3183AB}" dt="2021-12-14T12:33:34.469" v="7649" actId="20577"/>
          <ac:spMkLst>
            <pc:docMk/>
            <pc:sldMk cId="3103948752" sldId="275"/>
            <ac:spMk id="2" creationId="{89C310FA-CF37-488C-BD45-3B1486C9F464}"/>
          </ac:spMkLst>
        </pc:spChg>
        <pc:spChg chg="mod">
          <ac:chgData name="O'Toole, Paddy" userId="b66ecc98-eaf1-4150-835f-9fb8412d8417" providerId="ADAL" clId="{98BE45AF-02D8-4572-9012-DF632C3183AB}" dt="2021-12-14T13:27:15.210" v="11091" actId="20577"/>
          <ac:spMkLst>
            <pc:docMk/>
            <pc:sldMk cId="3103948752" sldId="275"/>
            <ac:spMk id="21" creationId="{EEE5E1EF-56E4-4454-B325-5D1FB42596F9}"/>
          </ac:spMkLst>
        </pc:spChg>
        <pc:spChg chg="add">
          <ac:chgData name="O'Toole, Paddy" userId="b66ecc98-eaf1-4150-835f-9fb8412d8417" providerId="ADAL" clId="{98BE45AF-02D8-4572-9012-DF632C3183AB}" dt="2021-12-14T12:19:33.609" v="5836" actId="26606"/>
          <ac:spMkLst>
            <pc:docMk/>
            <pc:sldMk cId="3103948752" sldId="275"/>
            <ac:spMk id="26" creationId="{8761DDFE-071F-4200-B0AA-394476C2D2D6}"/>
          </ac:spMkLst>
        </pc:spChg>
        <pc:picChg chg="add del">
          <ac:chgData name="O'Toole, Paddy" userId="b66ecc98-eaf1-4150-835f-9fb8412d8417" providerId="ADAL" clId="{98BE45AF-02D8-4572-9012-DF632C3183AB}" dt="2021-12-14T12:18:58.244" v="5831" actId="478"/>
          <ac:picMkLst>
            <pc:docMk/>
            <pc:sldMk cId="3103948752" sldId="275"/>
            <ac:picMk id="4" creationId="{32C8E43D-FD04-4727-93F5-A2CC0BF07478}"/>
          </ac:picMkLst>
        </pc:picChg>
        <pc:picChg chg="add mod">
          <ac:chgData name="O'Toole, Paddy" userId="b66ecc98-eaf1-4150-835f-9fb8412d8417" providerId="ADAL" clId="{98BE45AF-02D8-4572-9012-DF632C3183AB}" dt="2021-12-14T13:28:09.060" v="11095" actId="14100"/>
          <ac:picMkLst>
            <pc:docMk/>
            <pc:sldMk cId="3103948752" sldId="275"/>
            <ac:picMk id="6" creationId="{30247826-C383-4223-BBC8-AB30C48650D0}"/>
          </ac:picMkLst>
        </pc:picChg>
        <pc:picChg chg="add del">
          <ac:chgData name="O'Toole, Paddy" userId="b66ecc98-eaf1-4150-835f-9fb8412d8417" providerId="ADAL" clId="{98BE45AF-02D8-4572-9012-DF632C3183AB}" dt="2021-12-14T12:19:20.267" v="5834" actId="478"/>
          <ac:picMkLst>
            <pc:docMk/>
            <pc:sldMk cId="3103948752" sldId="275"/>
            <ac:picMk id="8" creationId="{31E909B8-75F3-49D7-A217-3826151FD4FB}"/>
          </ac:picMkLst>
        </pc:picChg>
        <pc:picChg chg="add mod">
          <ac:chgData name="O'Toole, Paddy" userId="b66ecc98-eaf1-4150-835f-9fb8412d8417" providerId="ADAL" clId="{98BE45AF-02D8-4572-9012-DF632C3183AB}" dt="2021-12-14T13:28:01.623" v="11094" actId="14100"/>
          <ac:picMkLst>
            <pc:docMk/>
            <pc:sldMk cId="3103948752" sldId="275"/>
            <ac:picMk id="10" creationId="{69D949C9-0258-49AE-9B97-1C46AFF44068}"/>
          </ac:picMkLst>
        </pc:picChg>
      </pc:sldChg>
      <pc:sldChg chg="addSp delSp modSp add mod setBg">
        <pc:chgData name="O'Toole, Paddy" userId="b66ecc98-eaf1-4150-835f-9fb8412d8417" providerId="ADAL" clId="{98BE45AF-02D8-4572-9012-DF632C3183AB}" dt="2021-12-14T13:29:28.465" v="11106" actId="1076"/>
        <pc:sldMkLst>
          <pc:docMk/>
          <pc:sldMk cId="3284648474" sldId="276"/>
        </pc:sldMkLst>
        <pc:spChg chg="del mod">
          <ac:chgData name="O'Toole, Paddy" userId="b66ecc98-eaf1-4150-835f-9fb8412d8417" providerId="ADAL" clId="{98BE45AF-02D8-4572-9012-DF632C3183AB}" dt="2021-12-14T12:34:59.279" v="7869" actId="478"/>
          <ac:spMkLst>
            <pc:docMk/>
            <pc:sldMk cId="3284648474" sldId="276"/>
            <ac:spMk id="2" creationId="{89C310FA-CF37-488C-BD45-3B1486C9F464}"/>
          </ac:spMkLst>
        </pc:spChg>
        <pc:spChg chg="add mod">
          <ac:chgData name="O'Toole, Paddy" userId="b66ecc98-eaf1-4150-835f-9fb8412d8417" providerId="ADAL" clId="{98BE45AF-02D8-4572-9012-DF632C3183AB}" dt="2021-12-14T12:35:43.468" v="7885" actId="27636"/>
          <ac:spMkLst>
            <pc:docMk/>
            <pc:sldMk cId="3284648474" sldId="276"/>
            <ac:spMk id="10" creationId="{248943FC-D602-4BD0-A863-9C1A37520492}"/>
          </ac:spMkLst>
        </pc:spChg>
        <pc:spChg chg="del mod">
          <ac:chgData name="O'Toole, Paddy" userId="b66ecc98-eaf1-4150-835f-9fb8412d8417" providerId="ADAL" clId="{98BE45AF-02D8-4572-9012-DF632C3183AB}" dt="2021-12-14T12:35:26.716" v="7876" actId="478"/>
          <ac:spMkLst>
            <pc:docMk/>
            <pc:sldMk cId="3284648474" sldId="276"/>
            <ac:spMk id="21" creationId="{EEE5E1EF-56E4-4454-B325-5D1FB42596F9}"/>
          </ac:spMkLst>
        </pc:spChg>
        <pc:spChg chg="add del">
          <ac:chgData name="O'Toole, Paddy" userId="b66ecc98-eaf1-4150-835f-9fb8412d8417" providerId="ADAL" clId="{98BE45AF-02D8-4572-9012-DF632C3183AB}" dt="2021-12-14T12:35:29.813" v="7877" actId="26606"/>
          <ac:spMkLst>
            <pc:docMk/>
            <pc:sldMk cId="3284648474" sldId="276"/>
            <ac:spMk id="26" creationId="{385E1BDC-A9B0-4A87-82E3-F3187F69A802}"/>
          </ac:spMkLst>
        </pc:spChg>
        <pc:spChg chg="add del">
          <ac:chgData name="O'Toole, Paddy" userId="b66ecc98-eaf1-4150-835f-9fb8412d8417" providerId="ADAL" clId="{98BE45AF-02D8-4572-9012-DF632C3183AB}" dt="2021-12-14T12:35:29.813" v="7877" actId="26606"/>
          <ac:spMkLst>
            <pc:docMk/>
            <pc:sldMk cId="3284648474" sldId="276"/>
            <ac:spMk id="28" creationId="{0990C621-3B8B-4820-8328-D47EF7CE823C}"/>
          </ac:spMkLst>
        </pc:spChg>
        <pc:spChg chg="add del">
          <ac:chgData name="O'Toole, Paddy" userId="b66ecc98-eaf1-4150-835f-9fb8412d8417" providerId="ADAL" clId="{98BE45AF-02D8-4572-9012-DF632C3183AB}" dt="2021-12-14T12:35:29.813" v="7877" actId="26606"/>
          <ac:spMkLst>
            <pc:docMk/>
            <pc:sldMk cId="3284648474" sldId="276"/>
            <ac:spMk id="30" creationId="{C1A2385B-1D2A-4E17-84FA-6CB7F0AAE473}"/>
          </ac:spMkLst>
        </pc:spChg>
        <pc:spChg chg="add del">
          <ac:chgData name="O'Toole, Paddy" userId="b66ecc98-eaf1-4150-835f-9fb8412d8417" providerId="ADAL" clId="{98BE45AF-02D8-4572-9012-DF632C3183AB}" dt="2021-12-14T12:35:29.813" v="7877" actId="26606"/>
          <ac:spMkLst>
            <pc:docMk/>
            <pc:sldMk cId="3284648474" sldId="276"/>
            <ac:spMk id="32" creationId="{5E791F2F-79DB-4CC0-9FA1-001E3E91E8B7}"/>
          </ac:spMkLst>
        </pc:spChg>
        <pc:spChg chg="add">
          <ac:chgData name="O'Toole, Paddy" userId="b66ecc98-eaf1-4150-835f-9fb8412d8417" providerId="ADAL" clId="{98BE45AF-02D8-4572-9012-DF632C3183AB}" dt="2021-12-14T12:35:29.813" v="7877" actId="26606"/>
          <ac:spMkLst>
            <pc:docMk/>
            <pc:sldMk cId="3284648474" sldId="276"/>
            <ac:spMk id="37" creationId="{DA21A4AC-5300-4176-B2FB-67830A380702}"/>
          </ac:spMkLst>
        </pc:spChg>
        <pc:spChg chg="add">
          <ac:chgData name="O'Toole, Paddy" userId="b66ecc98-eaf1-4150-835f-9fb8412d8417" providerId="ADAL" clId="{98BE45AF-02D8-4572-9012-DF632C3183AB}" dt="2021-12-14T12:35:29.813" v="7877" actId="26606"/>
          <ac:spMkLst>
            <pc:docMk/>
            <pc:sldMk cId="3284648474" sldId="276"/>
            <ac:spMk id="39" creationId="{5A09F8C8-3B6F-414C-866C-80565B61075D}"/>
          </ac:spMkLst>
        </pc:spChg>
        <pc:picChg chg="add mod ord">
          <ac:chgData name="O'Toole, Paddy" userId="b66ecc98-eaf1-4150-835f-9fb8412d8417" providerId="ADAL" clId="{98BE45AF-02D8-4572-9012-DF632C3183AB}" dt="2021-12-14T13:28:48.529" v="11102" actId="14100"/>
          <ac:picMkLst>
            <pc:docMk/>
            <pc:sldMk cId="3284648474" sldId="276"/>
            <ac:picMk id="4" creationId="{C4CA03D3-443A-4888-890E-3666F259A018}"/>
          </ac:picMkLst>
        </pc:picChg>
        <pc:picChg chg="add del">
          <ac:chgData name="O'Toole, Paddy" userId="b66ecc98-eaf1-4150-835f-9fb8412d8417" providerId="ADAL" clId="{98BE45AF-02D8-4572-9012-DF632C3183AB}" dt="2021-12-14T12:20:00.747" v="5839" actId="478"/>
          <ac:picMkLst>
            <pc:docMk/>
            <pc:sldMk cId="3284648474" sldId="276"/>
            <ac:picMk id="6" creationId="{877DB799-37BF-49B2-86EF-198DD90C49E5}"/>
          </ac:picMkLst>
        </pc:picChg>
        <pc:picChg chg="add del mod">
          <ac:chgData name="O'Toole, Paddy" userId="b66ecc98-eaf1-4150-835f-9fb8412d8417" providerId="ADAL" clId="{98BE45AF-02D8-4572-9012-DF632C3183AB}" dt="2021-12-14T12:35:15.267" v="7874" actId="478"/>
          <ac:picMkLst>
            <pc:docMk/>
            <pc:sldMk cId="3284648474" sldId="276"/>
            <ac:picMk id="8" creationId="{66482676-6C55-4099-996E-2FA5C6869B95}"/>
          </ac:picMkLst>
        </pc:picChg>
        <pc:picChg chg="add del mod">
          <ac:chgData name="O'Toole, Paddy" userId="b66ecc98-eaf1-4150-835f-9fb8412d8417" providerId="ADAL" clId="{98BE45AF-02D8-4572-9012-DF632C3183AB}" dt="2021-12-14T13:28:19.486" v="11096" actId="478"/>
          <ac:picMkLst>
            <pc:docMk/>
            <pc:sldMk cId="3284648474" sldId="276"/>
            <ac:picMk id="16" creationId="{5A336859-18F3-48C9-AB49-E01D56E044D0}"/>
          </ac:picMkLst>
        </pc:picChg>
        <pc:picChg chg="add del mod">
          <ac:chgData name="O'Toole, Paddy" userId="b66ecc98-eaf1-4150-835f-9fb8412d8417" providerId="ADAL" clId="{98BE45AF-02D8-4572-9012-DF632C3183AB}" dt="2021-12-14T12:35:35.935" v="7879"/>
          <ac:picMkLst>
            <pc:docMk/>
            <pc:sldMk cId="3284648474" sldId="276"/>
            <ac:picMk id="19" creationId="{A577293D-C070-4F94-9CC1-300B4981D9C9}"/>
          </ac:picMkLst>
        </pc:picChg>
        <pc:picChg chg="add mod">
          <ac:chgData name="O'Toole, Paddy" userId="b66ecc98-eaf1-4150-835f-9fb8412d8417" providerId="ADAL" clId="{98BE45AF-02D8-4572-9012-DF632C3183AB}" dt="2021-12-14T13:29:28.465" v="11106" actId="1076"/>
          <ac:picMkLst>
            <pc:docMk/>
            <pc:sldMk cId="3284648474" sldId="276"/>
            <ac:picMk id="20" creationId="{B2EEDC38-192C-4A64-A03E-4AC0A6DA1A43}"/>
          </ac:picMkLst>
        </pc:picChg>
      </pc:sldChg>
      <pc:sldChg chg="addSp delSp modSp add mod setBg">
        <pc:chgData name="O'Toole, Paddy" userId="b66ecc98-eaf1-4150-835f-9fb8412d8417" providerId="ADAL" clId="{98BE45AF-02D8-4572-9012-DF632C3183AB}" dt="2021-12-14T13:25:06.479" v="10955" actId="20577"/>
        <pc:sldMkLst>
          <pc:docMk/>
          <pc:sldMk cId="269384068" sldId="277"/>
        </pc:sldMkLst>
        <pc:spChg chg="mod">
          <ac:chgData name="O'Toole, Paddy" userId="b66ecc98-eaf1-4150-835f-9fb8412d8417" providerId="ADAL" clId="{98BE45AF-02D8-4572-9012-DF632C3183AB}" dt="2021-12-14T12:30:39.288" v="7195" actId="20577"/>
          <ac:spMkLst>
            <pc:docMk/>
            <pc:sldMk cId="269384068" sldId="277"/>
            <ac:spMk id="2" creationId="{89C310FA-CF37-488C-BD45-3B1486C9F464}"/>
          </ac:spMkLst>
        </pc:spChg>
        <pc:spChg chg="del mod">
          <ac:chgData name="O'Toole, Paddy" userId="b66ecc98-eaf1-4150-835f-9fb8412d8417" providerId="ADAL" clId="{98BE45AF-02D8-4572-9012-DF632C3183AB}" dt="2021-12-14T12:16:56.136" v="5815"/>
          <ac:spMkLst>
            <pc:docMk/>
            <pc:sldMk cId="269384068" sldId="277"/>
            <ac:spMk id="21" creationId="{EEE5E1EF-56E4-4454-B325-5D1FB42596F9}"/>
          </ac:spMkLst>
        </pc:spChg>
        <pc:spChg chg="add del">
          <ac:chgData name="O'Toole, Paddy" userId="b66ecc98-eaf1-4150-835f-9fb8412d8417" providerId="ADAL" clId="{98BE45AF-02D8-4572-9012-DF632C3183AB}" dt="2021-12-14T12:17:01.831" v="5816" actId="26606"/>
          <ac:spMkLst>
            <pc:docMk/>
            <pc:sldMk cId="269384068" sldId="277"/>
            <ac:spMk id="26" creationId="{04812C46-200A-4DEB-A05E-3ED6C68C2387}"/>
          </ac:spMkLst>
        </pc:spChg>
        <pc:spChg chg="add del">
          <ac:chgData name="O'Toole, Paddy" userId="b66ecc98-eaf1-4150-835f-9fb8412d8417" providerId="ADAL" clId="{98BE45AF-02D8-4572-9012-DF632C3183AB}" dt="2021-12-14T12:17:01.831" v="5816" actId="26606"/>
          <ac:spMkLst>
            <pc:docMk/>
            <pc:sldMk cId="269384068" sldId="277"/>
            <ac:spMk id="28" creationId="{16BF4F81-CE79-4A24-860D-9959FF7162FB}"/>
          </ac:spMkLst>
        </pc:spChg>
        <pc:spChg chg="add mod">
          <ac:chgData name="O'Toole, Paddy" userId="b66ecc98-eaf1-4150-835f-9fb8412d8417" providerId="ADAL" clId="{98BE45AF-02D8-4572-9012-DF632C3183AB}" dt="2021-12-14T13:25:06.479" v="10955" actId="20577"/>
          <ac:spMkLst>
            <pc:docMk/>
            <pc:sldMk cId="269384068" sldId="277"/>
            <ac:spMk id="32" creationId="{8FEC2301-FE18-4E78-89C5-DB6A05371974}"/>
          </ac:spMkLst>
        </pc:spChg>
        <pc:spChg chg="add del">
          <ac:chgData name="O'Toole, Paddy" userId="b66ecc98-eaf1-4150-835f-9fb8412d8417" providerId="ADAL" clId="{98BE45AF-02D8-4572-9012-DF632C3183AB}" dt="2021-12-14T12:17:33.075" v="5819" actId="26606"/>
          <ac:spMkLst>
            <pc:docMk/>
            <pc:sldMk cId="269384068" sldId="277"/>
            <ac:spMk id="35" creationId="{724AC2FE-8DC8-4E92-BD6E-A4102042E40D}"/>
          </ac:spMkLst>
        </pc:spChg>
        <pc:spChg chg="add">
          <ac:chgData name="O'Toole, Paddy" userId="b66ecc98-eaf1-4150-835f-9fb8412d8417" providerId="ADAL" clId="{98BE45AF-02D8-4572-9012-DF632C3183AB}" dt="2021-12-14T12:17:33.075" v="5819" actId="26606"/>
          <ac:spMkLst>
            <pc:docMk/>
            <pc:sldMk cId="269384068" sldId="277"/>
            <ac:spMk id="40" creationId="{1ECAB1E8-8195-4748-BE71-FF806D86892E}"/>
          </ac:spMkLst>
        </pc:spChg>
        <pc:spChg chg="add">
          <ac:chgData name="O'Toole, Paddy" userId="b66ecc98-eaf1-4150-835f-9fb8412d8417" providerId="ADAL" clId="{98BE45AF-02D8-4572-9012-DF632C3183AB}" dt="2021-12-14T12:17:33.075" v="5819" actId="26606"/>
          <ac:spMkLst>
            <pc:docMk/>
            <pc:sldMk cId="269384068" sldId="277"/>
            <ac:spMk id="42" creationId="{57F6BDD4-E066-4008-8011-6CC31AEB4556}"/>
          </ac:spMkLst>
        </pc:spChg>
        <pc:spChg chg="add">
          <ac:chgData name="O'Toole, Paddy" userId="b66ecc98-eaf1-4150-835f-9fb8412d8417" providerId="ADAL" clId="{98BE45AF-02D8-4572-9012-DF632C3183AB}" dt="2021-12-14T12:17:33.075" v="5819" actId="26606"/>
          <ac:spMkLst>
            <pc:docMk/>
            <pc:sldMk cId="269384068" sldId="277"/>
            <ac:spMk id="44" creationId="{2711A8FB-68FC-45FC-B01E-38F809E2D439}"/>
          </ac:spMkLst>
        </pc:spChg>
        <pc:spChg chg="add">
          <ac:chgData name="O'Toole, Paddy" userId="b66ecc98-eaf1-4150-835f-9fb8412d8417" providerId="ADAL" clId="{98BE45AF-02D8-4572-9012-DF632C3183AB}" dt="2021-12-14T12:17:33.075" v="5819" actId="26606"/>
          <ac:spMkLst>
            <pc:docMk/>
            <pc:sldMk cId="269384068" sldId="277"/>
            <ac:spMk id="46" creationId="{2A865FE3-5FC9-4049-87CF-30019C46C0F5}"/>
          </ac:spMkLst>
        </pc:spChg>
        <pc:picChg chg="add del mod">
          <ac:chgData name="O'Toole, Paddy" userId="b66ecc98-eaf1-4150-835f-9fb8412d8417" providerId="ADAL" clId="{98BE45AF-02D8-4572-9012-DF632C3183AB}" dt="2021-12-14T12:16:31.056" v="5814" actId="478"/>
          <ac:picMkLst>
            <pc:docMk/>
            <pc:sldMk cId="269384068" sldId="277"/>
            <ac:picMk id="4" creationId="{3F4C89BE-7F93-4906-9188-F4089C86C01D}"/>
          </ac:picMkLst>
        </pc:picChg>
        <pc:picChg chg="add del mod">
          <ac:chgData name="O'Toole, Paddy" userId="b66ecc98-eaf1-4150-835f-9fb8412d8417" providerId="ADAL" clId="{98BE45AF-02D8-4572-9012-DF632C3183AB}" dt="2021-12-14T12:17:08.421" v="5817" actId="478"/>
          <ac:picMkLst>
            <pc:docMk/>
            <pc:sldMk cId="269384068" sldId="277"/>
            <ac:picMk id="6" creationId="{DD6B50A8-1625-4C34-B75A-306B782734FC}"/>
          </ac:picMkLst>
        </pc:picChg>
        <pc:picChg chg="add mod">
          <ac:chgData name="O'Toole, Paddy" userId="b66ecc98-eaf1-4150-835f-9fb8412d8417" providerId="ADAL" clId="{98BE45AF-02D8-4572-9012-DF632C3183AB}" dt="2021-12-14T12:17:33.075" v="5819" actId="26606"/>
          <ac:picMkLst>
            <pc:docMk/>
            <pc:sldMk cId="269384068" sldId="277"/>
            <ac:picMk id="8" creationId="{C617577F-EC5F-453E-98FA-4063BB5748A3}"/>
          </ac:picMkLst>
        </pc:picChg>
      </pc:sldChg>
      <pc:sldChg chg="modSp add mod">
        <pc:chgData name="O'Toole, Paddy" userId="b66ecc98-eaf1-4150-835f-9fb8412d8417" providerId="ADAL" clId="{98BE45AF-02D8-4572-9012-DF632C3183AB}" dt="2021-12-14T13:53:27.806" v="11457" actId="1076"/>
        <pc:sldMkLst>
          <pc:docMk/>
          <pc:sldMk cId="1909814971" sldId="278"/>
        </pc:sldMkLst>
        <pc:spChg chg="mod">
          <ac:chgData name="O'Toole, Paddy" userId="b66ecc98-eaf1-4150-835f-9fb8412d8417" providerId="ADAL" clId="{98BE45AF-02D8-4572-9012-DF632C3183AB}" dt="2021-12-14T13:53:27.806" v="11457" actId="1076"/>
          <ac:spMkLst>
            <pc:docMk/>
            <pc:sldMk cId="1909814971" sldId="278"/>
            <ac:spMk id="2" creationId="{5F5E7BA7-72DA-49C1-92D9-17FEBAF12776}"/>
          </ac:spMkLst>
        </pc:spChg>
        <pc:spChg chg="mod">
          <ac:chgData name="O'Toole, Paddy" userId="b66ecc98-eaf1-4150-835f-9fb8412d8417" providerId="ADAL" clId="{98BE45AF-02D8-4572-9012-DF632C3183AB}" dt="2021-12-14T13:40:15.637" v="11233" actId="113"/>
          <ac:spMkLst>
            <pc:docMk/>
            <pc:sldMk cId="1909814971" sldId="278"/>
            <ac:spMk id="3" creationId="{7410E5E9-7F96-471C-B02E-E75B24D30EAA}"/>
          </ac:spMkLst>
        </pc:spChg>
      </pc:sldChg>
      <pc:sldChg chg="modSp add mod">
        <pc:chgData name="O'Toole, Paddy" userId="b66ecc98-eaf1-4150-835f-9fb8412d8417" providerId="ADAL" clId="{98BE45AF-02D8-4572-9012-DF632C3183AB}" dt="2021-12-14T13:40:22.621" v="11234" actId="113"/>
        <pc:sldMkLst>
          <pc:docMk/>
          <pc:sldMk cId="1036958437" sldId="279"/>
        </pc:sldMkLst>
        <pc:spChg chg="mod">
          <ac:chgData name="O'Toole, Paddy" userId="b66ecc98-eaf1-4150-835f-9fb8412d8417" providerId="ADAL" clId="{98BE45AF-02D8-4572-9012-DF632C3183AB}" dt="2021-12-14T13:40:22.621" v="11234" actId="113"/>
          <ac:spMkLst>
            <pc:docMk/>
            <pc:sldMk cId="1036958437" sldId="279"/>
            <ac:spMk id="3" creationId="{7410E5E9-7F96-471C-B02E-E75B24D30EAA}"/>
          </ac:spMkLst>
        </pc:spChg>
      </pc:sldChg>
      <pc:sldChg chg="delSp modSp new mod">
        <pc:chgData name="O'Toole, Paddy" userId="b66ecc98-eaf1-4150-835f-9fb8412d8417" providerId="ADAL" clId="{98BE45AF-02D8-4572-9012-DF632C3183AB}" dt="2021-12-14T13:37:01.339" v="11232" actId="1076"/>
        <pc:sldMkLst>
          <pc:docMk/>
          <pc:sldMk cId="147435072" sldId="280"/>
        </pc:sldMkLst>
        <pc:spChg chg="mod">
          <ac:chgData name="O'Toole, Paddy" userId="b66ecc98-eaf1-4150-835f-9fb8412d8417" providerId="ADAL" clId="{98BE45AF-02D8-4572-9012-DF632C3183AB}" dt="2021-12-14T13:37:01.339" v="11232" actId="1076"/>
          <ac:spMkLst>
            <pc:docMk/>
            <pc:sldMk cId="147435072" sldId="280"/>
            <ac:spMk id="2" creationId="{6BA6BE12-2373-4114-B8B8-21370AE75F59}"/>
          </ac:spMkLst>
        </pc:spChg>
        <pc:spChg chg="del">
          <ac:chgData name="O'Toole, Paddy" userId="b66ecc98-eaf1-4150-835f-9fb8412d8417" providerId="ADAL" clId="{98BE45AF-02D8-4572-9012-DF632C3183AB}" dt="2021-12-14T13:36:51.195" v="11231" actId="478"/>
          <ac:spMkLst>
            <pc:docMk/>
            <pc:sldMk cId="147435072" sldId="280"/>
            <ac:spMk id="3" creationId="{AEB7B0D9-266C-4C2C-BFC1-DE110EDD6A86}"/>
          </ac:spMkLst>
        </pc:spChg>
      </pc:sldChg>
      <pc:sldChg chg="addSp delSp add del setBg delDesignElem">
        <pc:chgData name="O'Toole, Paddy" userId="b66ecc98-eaf1-4150-835f-9fb8412d8417" providerId="ADAL" clId="{98BE45AF-02D8-4572-9012-DF632C3183AB}" dt="2021-12-14T13:53:43.374" v="11458"/>
        <pc:sldMkLst>
          <pc:docMk/>
          <pc:sldMk cId="2469879013" sldId="281"/>
        </pc:sldMkLst>
        <pc:spChg chg="add del">
          <ac:chgData name="O'Toole, Paddy" userId="b66ecc98-eaf1-4150-835f-9fb8412d8417" providerId="ADAL" clId="{98BE45AF-02D8-4572-9012-DF632C3183AB}" dt="2021-12-14T13:53:43.374" v="11458"/>
          <ac:spMkLst>
            <pc:docMk/>
            <pc:sldMk cId="2469879013" sldId="281"/>
            <ac:spMk id="14" creationId="{955A2079-FA98-4876-80F0-72364A7D2EA4}"/>
          </ac:spMkLst>
        </pc:spChg>
      </pc:sldChg>
    </pc:docChg>
  </pc:docChgLst>
  <pc:docChgLst>
    <pc:chgData name="O'Toole, Paddy" userId="S::potoole@ic.ac.uk::b66ecc98-eaf1-4150-835f-9fb8412d8417" providerId="AD" clId="Web-{1A63DA70-8ACB-875C-9E12-F3CB05CFE4E5}"/>
    <pc:docChg chg="modSld">
      <pc:chgData name="O'Toole, Paddy" userId="S::potoole@ic.ac.uk::b66ecc98-eaf1-4150-835f-9fb8412d8417" providerId="AD" clId="Web-{1A63DA70-8ACB-875C-9E12-F3CB05CFE4E5}" dt="2022-07-27T08:51:23.865" v="34" actId="20577"/>
      <pc:docMkLst>
        <pc:docMk/>
      </pc:docMkLst>
      <pc:sldChg chg="modSp">
        <pc:chgData name="O'Toole, Paddy" userId="S::potoole@ic.ac.uk::b66ecc98-eaf1-4150-835f-9fb8412d8417" providerId="AD" clId="Web-{1A63DA70-8ACB-875C-9E12-F3CB05CFE4E5}" dt="2022-07-27T08:51:23.865" v="34" actId="20577"/>
        <pc:sldMkLst>
          <pc:docMk/>
          <pc:sldMk cId="213761633" sldId="352"/>
        </pc:sldMkLst>
        <pc:spChg chg="mod">
          <ac:chgData name="O'Toole, Paddy" userId="S::potoole@ic.ac.uk::b66ecc98-eaf1-4150-835f-9fb8412d8417" providerId="AD" clId="Web-{1A63DA70-8ACB-875C-9E12-F3CB05CFE4E5}" dt="2022-07-27T08:51:23.865" v="34" actId="20577"/>
          <ac:spMkLst>
            <pc:docMk/>
            <pc:sldMk cId="213761633" sldId="352"/>
            <ac:spMk id="3" creationId="{C4984E40-0CF0-2F53-1037-9747AB02C9E5}"/>
          </ac:spMkLst>
        </pc:spChg>
      </pc:sldChg>
    </pc:docChg>
  </pc:docChgLst>
  <pc:docChgLst>
    <pc:chgData name="O'Toole, Paddy" userId="S::potoole@ic.ac.uk::b66ecc98-eaf1-4150-835f-9fb8412d8417" providerId="AD" clId="Web-{76968FC6-C3B6-F7B0-79B6-051E6759A5F5}"/>
    <pc:docChg chg="addSld delSld modSld">
      <pc:chgData name="O'Toole, Paddy" userId="S::potoole@ic.ac.uk::b66ecc98-eaf1-4150-835f-9fb8412d8417" providerId="AD" clId="Web-{76968FC6-C3B6-F7B0-79B6-051E6759A5F5}" dt="2022-03-02T07:03:10.019" v="304"/>
      <pc:docMkLst>
        <pc:docMk/>
      </pc:docMkLst>
      <pc:sldChg chg="del">
        <pc:chgData name="O'Toole, Paddy" userId="S::potoole@ic.ac.uk::b66ecc98-eaf1-4150-835f-9fb8412d8417" providerId="AD" clId="Web-{76968FC6-C3B6-F7B0-79B6-051E6759A5F5}" dt="2022-03-02T06:40:07.569" v="0"/>
        <pc:sldMkLst>
          <pc:docMk/>
          <pc:sldMk cId="2598628042" sldId="272"/>
        </pc:sldMkLst>
      </pc:sldChg>
      <pc:sldChg chg="del">
        <pc:chgData name="O'Toole, Paddy" userId="S::potoole@ic.ac.uk::b66ecc98-eaf1-4150-835f-9fb8412d8417" providerId="AD" clId="Web-{76968FC6-C3B6-F7B0-79B6-051E6759A5F5}" dt="2022-03-02T06:40:08.335" v="1"/>
        <pc:sldMkLst>
          <pc:docMk/>
          <pc:sldMk cId="3706975827" sldId="273"/>
        </pc:sldMkLst>
      </pc:sldChg>
      <pc:sldChg chg="modSp">
        <pc:chgData name="O'Toole, Paddy" userId="S::potoole@ic.ac.uk::b66ecc98-eaf1-4150-835f-9fb8412d8417" providerId="AD" clId="Web-{76968FC6-C3B6-F7B0-79B6-051E6759A5F5}" dt="2022-03-02T06:59:08.145" v="212" actId="20577"/>
        <pc:sldMkLst>
          <pc:docMk/>
          <pc:sldMk cId="2992652933" sldId="284"/>
        </pc:sldMkLst>
        <pc:spChg chg="mod">
          <ac:chgData name="O'Toole, Paddy" userId="S::potoole@ic.ac.uk::b66ecc98-eaf1-4150-835f-9fb8412d8417" providerId="AD" clId="Web-{76968FC6-C3B6-F7B0-79B6-051E6759A5F5}" dt="2022-03-02T06:59:08.145" v="212" actId="20577"/>
          <ac:spMkLst>
            <pc:docMk/>
            <pc:sldMk cId="2992652933" sldId="284"/>
            <ac:spMk id="7" creationId="{4007DB59-F712-456E-9D33-D8E2D8171CFB}"/>
          </ac:spMkLst>
        </pc:spChg>
      </pc:sldChg>
      <pc:sldChg chg="modSp modNotes">
        <pc:chgData name="O'Toole, Paddy" userId="S::potoole@ic.ac.uk::b66ecc98-eaf1-4150-835f-9fb8412d8417" providerId="AD" clId="Web-{76968FC6-C3B6-F7B0-79B6-051E6759A5F5}" dt="2022-03-02T07:02:11.703" v="303"/>
        <pc:sldMkLst>
          <pc:docMk/>
          <pc:sldMk cId="3929730975" sldId="288"/>
        </pc:sldMkLst>
        <pc:spChg chg="mod">
          <ac:chgData name="O'Toole, Paddy" userId="S::potoole@ic.ac.uk::b66ecc98-eaf1-4150-835f-9fb8412d8417" providerId="AD" clId="Web-{76968FC6-C3B6-F7B0-79B6-051E6759A5F5}" dt="2022-03-02T06:59:21.849" v="213" actId="20577"/>
          <ac:spMkLst>
            <pc:docMk/>
            <pc:sldMk cId="3929730975" sldId="288"/>
            <ac:spMk id="2" creationId="{91A0243F-EEA1-43FE-9297-85F5B7A156C7}"/>
          </ac:spMkLst>
        </pc:spChg>
      </pc:sldChg>
      <pc:sldChg chg="modSp modNotes">
        <pc:chgData name="O'Toole, Paddy" userId="S::potoole@ic.ac.uk::b66ecc98-eaf1-4150-835f-9fb8412d8417" providerId="AD" clId="Web-{76968FC6-C3B6-F7B0-79B6-051E6759A5F5}" dt="2022-03-02T06:47:24.901" v="151"/>
        <pc:sldMkLst>
          <pc:docMk/>
          <pc:sldMk cId="928244398" sldId="291"/>
        </pc:sldMkLst>
        <pc:spChg chg="mod">
          <ac:chgData name="O'Toole, Paddy" userId="S::potoole@ic.ac.uk::b66ecc98-eaf1-4150-835f-9fb8412d8417" providerId="AD" clId="Web-{76968FC6-C3B6-F7B0-79B6-051E6759A5F5}" dt="2022-03-02T06:47:19.198" v="149" actId="20577"/>
          <ac:spMkLst>
            <pc:docMk/>
            <pc:sldMk cId="928244398" sldId="291"/>
            <ac:spMk id="3" creationId="{8E56FC25-823B-4F2C-B698-74D5DA228096}"/>
          </ac:spMkLst>
        </pc:spChg>
      </pc:sldChg>
      <pc:sldChg chg="modSp add replId modNotes">
        <pc:chgData name="O'Toole, Paddy" userId="S::potoole@ic.ac.uk::b66ecc98-eaf1-4150-835f-9fb8412d8417" providerId="AD" clId="Web-{76968FC6-C3B6-F7B0-79B6-051E6759A5F5}" dt="2022-03-02T07:03:10.019" v="304"/>
        <pc:sldMkLst>
          <pc:docMk/>
          <pc:sldMk cId="986762029" sldId="292"/>
        </pc:sldMkLst>
        <pc:spChg chg="mod">
          <ac:chgData name="O'Toole, Paddy" userId="S::potoole@ic.ac.uk::b66ecc98-eaf1-4150-835f-9fb8412d8417" providerId="AD" clId="Web-{76968FC6-C3B6-F7B0-79B6-051E6759A5F5}" dt="2022-03-02T06:48:04.357" v="162" actId="20577"/>
          <ac:spMkLst>
            <pc:docMk/>
            <pc:sldMk cId="986762029" sldId="292"/>
            <ac:spMk id="2" creationId="{BCF90A94-448E-4E6F-B300-EDC8EF4E2C68}"/>
          </ac:spMkLst>
        </pc:spChg>
        <pc:spChg chg="mod">
          <ac:chgData name="O'Toole, Paddy" userId="S::potoole@ic.ac.uk::b66ecc98-eaf1-4150-835f-9fb8412d8417" providerId="AD" clId="Web-{76968FC6-C3B6-F7B0-79B6-051E6759A5F5}" dt="2022-03-02T06:56:43.949" v="207" actId="20577"/>
          <ac:spMkLst>
            <pc:docMk/>
            <pc:sldMk cId="986762029" sldId="292"/>
            <ac:spMk id="3" creationId="{8E56FC25-823B-4F2C-B698-74D5DA228096}"/>
          </ac:spMkLst>
        </pc:spChg>
      </pc:sldChg>
    </pc:docChg>
  </pc:docChgLst>
  <pc:docChgLst>
    <pc:chgData name="O'Toole, Paddy" userId="S::potoole@ic.ac.uk::b66ecc98-eaf1-4150-835f-9fb8412d8417" providerId="AD" clId="Web-{1EC438C0-645F-BF06-9A61-CD846E40353A}"/>
    <pc:docChg chg="addSld delSld modSld addMainMaster modMainMaster">
      <pc:chgData name="O'Toole, Paddy" userId="S::potoole@ic.ac.uk::b66ecc98-eaf1-4150-835f-9fb8412d8417" providerId="AD" clId="Web-{1EC438C0-645F-BF06-9A61-CD846E40353A}" dt="2022-03-02T06:37:31.722" v="456" actId="20577"/>
      <pc:docMkLst>
        <pc:docMk/>
      </pc:docMkLst>
      <pc:sldChg chg="modSp del">
        <pc:chgData name="O'Toole, Paddy" userId="S::potoole@ic.ac.uk::b66ecc98-eaf1-4150-835f-9fb8412d8417" providerId="AD" clId="Web-{1EC438C0-645F-BF06-9A61-CD846E40353A}" dt="2022-03-02T05:52:50.062" v="36"/>
        <pc:sldMkLst>
          <pc:docMk/>
          <pc:sldMk cId="2499928259" sldId="256"/>
        </pc:sldMkLst>
        <pc:spChg chg="mod">
          <ac:chgData name="O'Toole, Paddy" userId="S::potoole@ic.ac.uk::b66ecc98-eaf1-4150-835f-9fb8412d8417" providerId="AD" clId="Web-{1EC438C0-645F-BF06-9A61-CD846E40353A}" dt="2022-03-02T05:49:05.290" v="17" actId="20577"/>
          <ac:spMkLst>
            <pc:docMk/>
            <pc:sldMk cId="2499928259" sldId="256"/>
            <ac:spMk id="2" creationId="{40794A4F-E611-4E7D-8560-3FDD01946B3C}"/>
          </ac:spMkLst>
        </pc:spChg>
        <pc:spChg chg="mod">
          <ac:chgData name="O'Toole, Paddy" userId="S::potoole@ic.ac.uk::b66ecc98-eaf1-4150-835f-9fb8412d8417" providerId="AD" clId="Web-{1EC438C0-645F-BF06-9A61-CD846E40353A}" dt="2022-03-02T05:49:15.869" v="20" actId="14100"/>
          <ac:spMkLst>
            <pc:docMk/>
            <pc:sldMk cId="2499928259" sldId="256"/>
            <ac:spMk id="3" creationId="{434524E9-9634-4EB3-BA09-B82F98432452}"/>
          </ac:spMkLst>
        </pc:spChg>
      </pc:sldChg>
      <pc:sldChg chg="del">
        <pc:chgData name="O'Toole, Paddy" userId="S::potoole@ic.ac.uk::b66ecc98-eaf1-4150-835f-9fb8412d8417" providerId="AD" clId="Web-{1EC438C0-645F-BF06-9A61-CD846E40353A}" dt="2022-03-02T05:47:22.928" v="8"/>
        <pc:sldMkLst>
          <pc:docMk/>
          <pc:sldMk cId="1610276800" sldId="257"/>
        </pc:sldMkLst>
      </pc:sldChg>
      <pc:sldChg chg="del">
        <pc:chgData name="O'Toole, Paddy" userId="S::potoole@ic.ac.uk::b66ecc98-eaf1-4150-835f-9fb8412d8417" providerId="AD" clId="Web-{1EC438C0-645F-BF06-9A61-CD846E40353A}" dt="2022-03-02T05:47:25.491" v="9"/>
        <pc:sldMkLst>
          <pc:docMk/>
          <pc:sldMk cId="2073324242" sldId="259"/>
        </pc:sldMkLst>
      </pc:sldChg>
      <pc:sldChg chg="modSp del">
        <pc:chgData name="O'Toole, Paddy" userId="S::potoole@ic.ac.uk::b66ecc98-eaf1-4150-835f-9fb8412d8417" providerId="AD" clId="Web-{1EC438C0-645F-BF06-9A61-CD846E40353A}" dt="2022-03-02T05:53:58.626" v="56"/>
        <pc:sldMkLst>
          <pc:docMk/>
          <pc:sldMk cId="3712068203" sldId="262"/>
        </pc:sldMkLst>
        <pc:spChg chg="mod">
          <ac:chgData name="O'Toole, Paddy" userId="S::potoole@ic.ac.uk::b66ecc98-eaf1-4150-835f-9fb8412d8417" providerId="AD" clId="Web-{1EC438C0-645F-BF06-9A61-CD846E40353A}" dt="2022-03-02T05:53:23.328" v="46" actId="1076"/>
          <ac:spMkLst>
            <pc:docMk/>
            <pc:sldMk cId="3712068203" sldId="262"/>
            <ac:spMk id="3" creationId="{3C97B86B-9876-47EF-99F6-963BAC7F365A}"/>
          </ac:spMkLst>
        </pc:spChg>
      </pc:sldChg>
      <pc:sldChg chg="modSp del">
        <pc:chgData name="O'Toole, Paddy" userId="S::potoole@ic.ac.uk::b66ecc98-eaf1-4150-835f-9fb8412d8417" providerId="AD" clId="Web-{1EC438C0-645F-BF06-9A61-CD846E40353A}" dt="2022-03-02T06:01:01.934" v="85"/>
        <pc:sldMkLst>
          <pc:docMk/>
          <pc:sldMk cId="1214602010" sldId="263"/>
        </pc:sldMkLst>
        <pc:spChg chg="mod">
          <ac:chgData name="O'Toole, Paddy" userId="S::potoole@ic.ac.uk::b66ecc98-eaf1-4150-835f-9fb8412d8417" providerId="AD" clId="Web-{1EC438C0-645F-BF06-9A61-CD846E40353A}" dt="2022-03-02T06:00:31.745" v="77" actId="20577"/>
          <ac:spMkLst>
            <pc:docMk/>
            <pc:sldMk cId="1214602010" sldId="263"/>
            <ac:spMk id="3" creationId="{70C6B54C-2365-417E-8193-32CB5EF87EB4}"/>
          </ac:spMkLst>
        </pc:spChg>
      </pc:sldChg>
      <pc:sldChg chg="del">
        <pc:chgData name="O'Toole, Paddy" userId="S::potoole@ic.ac.uk::b66ecc98-eaf1-4150-835f-9fb8412d8417" providerId="AD" clId="Web-{1EC438C0-645F-BF06-9A61-CD846E40353A}" dt="2022-03-02T06:15:10.774" v="148"/>
        <pc:sldMkLst>
          <pc:docMk/>
          <pc:sldMk cId="939624863" sldId="264"/>
        </pc:sldMkLst>
      </pc:sldChg>
      <pc:sldChg chg="add del">
        <pc:chgData name="O'Toole, Paddy" userId="S::potoole@ic.ac.uk::b66ecc98-eaf1-4150-835f-9fb8412d8417" providerId="AD" clId="Web-{1EC438C0-645F-BF06-9A61-CD846E40353A}" dt="2022-03-02T06:19:56.970" v="226"/>
        <pc:sldMkLst>
          <pc:docMk/>
          <pc:sldMk cId="2307290670" sldId="265"/>
        </pc:sldMkLst>
      </pc:sldChg>
      <pc:sldChg chg="del">
        <pc:chgData name="O'Toole, Paddy" userId="S::potoole@ic.ac.uk::b66ecc98-eaf1-4150-835f-9fb8412d8417" providerId="AD" clId="Web-{1EC438C0-645F-BF06-9A61-CD846E40353A}" dt="2022-03-02T06:16:32.887" v="171"/>
        <pc:sldMkLst>
          <pc:docMk/>
          <pc:sldMk cId="2339613311" sldId="266"/>
        </pc:sldMkLst>
      </pc:sldChg>
      <pc:sldChg chg="del">
        <pc:chgData name="O'Toole, Paddy" userId="S::potoole@ic.ac.uk::b66ecc98-eaf1-4150-835f-9fb8412d8417" providerId="AD" clId="Web-{1EC438C0-645F-BF06-9A61-CD846E40353A}" dt="2022-03-02T06:17:45.935" v="185"/>
        <pc:sldMkLst>
          <pc:docMk/>
          <pc:sldMk cId="251572362" sldId="267"/>
        </pc:sldMkLst>
      </pc:sldChg>
      <pc:sldChg chg="del">
        <pc:chgData name="O'Toole, Paddy" userId="S::potoole@ic.ac.uk::b66ecc98-eaf1-4150-835f-9fb8412d8417" providerId="AD" clId="Web-{1EC438C0-645F-BF06-9A61-CD846E40353A}" dt="2022-03-02T05:47:31.225" v="10"/>
        <pc:sldMkLst>
          <pc:docMk/>
          <pc:sldMk cId="1036958437" sldId="279"/>
        </pc:sldMkLst>
      </pc:sldChg>
      <pc:sldChg chg="modSp add modNotes">
        <pc:chgData name="O'Toole, Paddy" userId="S::potoole@ic.ac.uk::b66ecc98-eaf1-4150-835f-9fb8412d8417" providerId="AD" clId="Web-{1EC438C0-645F-BF06-9A61-CD846E40353A}" dt="2022-03-02T06:04:01.723" v="99"/>
        <pc:sldMkLst>
          <pc:docMk/>
          <pc:sldMk cId="3706955398" sldId="281"/>
        </pc:sldMkLst>
        <pc:spChg chg="mod">
          <ac:chgData name="O'Toole, Paddy" userId="S::potoole@ic.ac.uk::b66ecc98-eaf1-4150-835f-9fb8412d8417" providerId="AD" clId="Web-{1EC438C0-645F-BF06-9A61-CD846E40353A}" dt="2022-03-02T05:52:48.140" v="35" actId="20577"/>
          <ac:spMkLst>
            <pc:docMk/>
            <pc:sldMk cId="3706955398" sldId="281"/>
            <ac:spMk id="4" creationId="{EFCF3CC6-0A4D-F949-86DE-D9AA2DE6132B}"/>
          </ac:spMkLst>
        </pc:spChg>
        <pc:spChg chg="mod">
          <ac:chgData name="O'Toole, Paddy" userId="S::potoole@ic.ac.uk::b66ecc98-eaf1-4150-835f-9fb8412d8417" providerId="AD" clId="Web-{1EC438C0-645F-BF06-9A61-CD846E40353A}" dt="2022-03-02T05:49:58.745" v="25" actId="14100"/>
          <ac:spMkLst>
            <pc:docMk/>
            <pc:sldMk cId="3706955398" sldId="281"/>
            <ac:spMk id="6" creationId="{B65A6EA4-F426-453A-985E-EDB116C1A5C9}"/>
          </ac:spMkLst>
        </pc:spChg>
      </pc:sldChg>
      <pc:sldChg chg="addSp delSp modSp add del modNotes">
        <pc:chgData name="O'Toole, Paddy" userId="S::potoole@ic.ac.uk::b66ecc98-eaf1-4150-835f-9fb8412d8417" providerId="AD" clId="Web-{1EC438C0-645F-BF06-9A61-CD846E40353A}" dt="2022-03-02T06:08:36.858" v="138"/>
        <pc:sldMkLst>
          <pc:docMk/>
          <pc:sldMk cId="1016076121" sldId="282"/>
        </pc:sldMkLst>
        <pc:spChg chg="mod">
          <ac:chgData name="O'Toole, Paddy" userId="S::potoole@ic.ac.uk::b66ecc98-eaf1-4150-835f-9fb8412d8417" providerId="AD" clId="Web-{1EC438C0-645F-BF06-9A61-CD846E40353A}" dt="2022-03-02T05:53:15.641" v="44" actId="20577"/>
          <ac:spMkLst>
            <pc:docMk/>
            <pc:sldMk cId="1016076121" sldId="282"/>
            <ac:spMk id="2" creationId="{D12B8438-BA29-EC48-8B26-850F0F4388E1}"/>
          </ac:spMkLst>
        </pc:spChg>
        <pc:spChg chg="del">
          <ac:chgData name="O'Toole, Paddy" userId="S::potoole@ic.ac.uk::b66ecc98-eaf1-4150-835f-9fb8412d8417" providerId="AD" clId="Web-{1EC438C0-645F-BF06-9A61-CD846E40353A}" dt="2022-03-02T05:53:35.063" v="47"/>
          <ac:spMkLst>
            <pc:docMk/>
            <pc:sldMk cId="1016076121" sldId="282"/>
            <ac:spMk id="3" creationId="{57ED78C3-D11A-9A47-9559-3E89C7016458}"/>
          </ac:spMkLst>
        </pc:spChg>
        <pc:spChg chg="add del mod">
          <ac:chgData name="O'Toole, Paddy" userId="S::potoole@ic.ac.uk::b66ecc98-eaf1-4150-835f-9fb8412d8417" providerId="AD" clId="Web-{1EC438C0-645F-BF06-9A61-CD846E40353A}" dt="2022-03-02T05:53:40.266" v="49"/>
          <ac:spMkLst>
            <pc:docMk/>
            <pc:sldMk cId="1016076121" sldId="282"/>
            <ac:spMk id="5" creationId="{2D3912AB-964D-41C3-8028-72A14867F2E0}"/>
          </ac:spMkLst>
        </pc:spChg>
        <pc:spChg chg="add mod">
          <ac:chgData name="O'Toole, Paddy" userId="S::potoole@ic.ac.uk::b66ecc98-eaf1-4150-835f-9fb8412d8417" providerId="AD" clId="Web-{1EC438C0-645F-BF06-9A61-CD846E40353A}" dt="2022-03-02T05:53:56.985" v="55" actId="14100"/>
          <ac:spMkLst>
            <pc:docMk/>
            <pc:sldMk cId="1016076121" sldId="282"/>
            <ac:spMk id="7" creationId="{4007DB59-F712-456E-9D33-D8E2D8171CFB}"/>
          </ac:spMkLst>
        </pc:spChg>
        <pc:picChg chg="add mod">
          <ac:chgData name="O'Toole, Paddy" userId="S::potoole@ic.ac.uk::b66ecc98-eaf1-4150-835f-9fb8412d8417" providerId="AD" clId="Web-{1EC438C0-645F-BF06-9A61-CD846E40353A}" dt="2022-03-02T05:53:49.345" v="52" actId="14100"/>
          <ac:picMkLst>
            <pc:docMk/>
            <pc:sldMk cId="1016076121" sldId="282"/>
            <ac:picMk id="9" creationId="{3DA2F0B9-E583-4211-8F70-A33CEA7473D2}"/>
          </ac:picMkLst>
        </pc:picChg>
      </pc:sldChg>
      <pc:sldChg chg="addSp delSp modSp add replId modNotes">
        <pc:chgData name="O'Toole, Paddy" userId="S::potoole@ic.ac.uk::b66ecc98-eaf1-4150-835f-9fb8412d8417" providerId="AD" clId="Web-{1EC438C0-645F-BF06-9A61-CD846E40353A}" dt="2022-03-02T06:18:55.578" v="205" actId="20577"/>
        <pc:sldMkLst>
          <pc:docMk/>
          <pc:sldMk cId="3027917694" sldId="283"/>
        </pc:sldMkLst>
        <pc:spChg chg="del">
          <ac:chgData name="O'Toole, Paddy" userId="S::potoole@ic.ac.uk::b66ecc98-eaf1-4150-835f-9fb8412d8417" providerId="AD" clId="Web-{1EC438C0-645F-BF06-9A61-CD846E40353A}" dt="2022-03-02T06:00:46.340" v="81"/>
          <ac:spMkLst>
            <pc:docMk/>
            <pc:sldMk cId="3027917694" sldId="283"/>
            <ac:spMk id="2" creationId="{D12B8438-BA29-EC48-8B26-850F0F4388E1}"/>
          </ac:spMkLst>
        </pc:spChg>
        <pc:spChg chg="add del mod">
          <ac:chgData name="O'Toole, Paddy" userId="S::potoole@ic.ac.uk::b66ecc98-eaf1-4150-835f-9fb8412d8417" providerId="AD" clId="Web-{1EC438C0-645F-BF06-9A61-CD846E40353A}" dt="2022-03-02T06:00:49.043" v="83"/>
          <ac:spMkLst>
            <pc:docMk/>
            <pc:sldMk cId="3027917694" sldId="283"/>
            <ac:spMk id="4" creationId="{38A473EA-1330-4A26-9594-4647B08DA1D4}"/>
          </ac:spMkLst>
        </pc:spChg>
        <pc:spChg chg="add">
          <ac:chgData name="O'Toole, Paddy" userId="S::potoole@ic.ac.uk::b66ecc98-eaf1-4150-835f-9fb8412d8417" providerId="AD" clId="Web-{1EC438C0-645F-BF06-9A61-CD846E40353A}" dt="2022-03-02T06:00:47.246" v="82"/>
          <ac:spMkLst>
            <pc:docMk/>
            <pc:sldMk cId="3027917694" sldId="283"/>
            <ac:spMk id="5" creationId="{DF8DEF05-04E0-4685-AC2E-7A949FE61155}"/>
          </ac:spMkLst>
        </pc:spChg>
        <pc:spChg chg="add mod">
          <ac:chgData name="O'Toole, Paddy" userId="S::potoole@ic.ac.uk::b66ecc98-eaf1-4150-835f-9fb8412d8417" providerId="AD" clId="Web-{1EC438C0-645F-BF06-9A61-CD846E40353A}" dt="2022-03-02T06:18:55.578" v="205" actId="20577"/>
          <ac:spMkLst>
            <pc:docMk/>
            <pc:sldMk cId="3027917694" sldId="283"/>
            <ac:spMk id="6" creationId="{15C9A809-EE1B-4AB8-B913-4221E6029BC4}"/>
          </ac:spMkLst>
        </pc:spChg>
        <pc:spChg chg="del">
          <ac:chgData name="O'Toole, Paddy" userId="S::potoole@ic.ac.uk::b66ecc98-eaf1-4150-835f-9fb8412d8417" providerId="AD" clId="Web-{1EC438C0-645F-BF06-9A61-CD846E40353A}" dt="2022-03-02T06:00:37.433" v="79"/>
          <ac:spMkLst>
            <pc:docMk/>
            <pc:sldMk cId="3027917694" sldId="283"/>
            <ac:spMk id="7" creationId="{4007DB59-F712-456E-9D33-D8E2D8171CFB}"/>
          </ac:spMkLst>
        </pc:spChg>
        <pc:picChg chg="del">
          <ac:chgData name="O'Toole, Paddy" userId="S::potoole@ic.ac.uk::b66ecc98-eaf1-4150-835f-9fb8412d8417" providerId="AD" clId="Web-{1EC438C0-645F-BF06-9A61-CD846E40353A}" dt="2022-03-02T06:00:38.699" v="80"/>
          <ac:picMkLst>
            <pc:docMk/>
            <pc:sldMk cId="3027917694" sldId="283"/>
            <ac:picMk id="9" creationId="{3DA2F0B9-E583-4211-8F70-A33CEA7473D2}"/>
          </ac:picMkLst>
        </pc:picChg>
      </pc:sldChg>
      <pc:sldChg chg="modSp add replId">
        <pc:chgData name="O'Toole, Paddy" userId="S::potoole@ic.ac.uk::b66ecc98-eaf1-4150-835f-9fb8412d8417" providerId="AD" clId="Web-{1EC438C0-645F-BF06-9A61-CD846E40353A}" dt="2022-03-02T06:37:31.722" v="456" actId="20577"/>
        <pc:sldMkLst>
          <pc:docMk/>
          <pc:sldMk cId="2992652933" sldId="284"/>
        </pc:sldMkLst>
        <pc:spChg chg="mod">
          <ac:chgData name="O'Toole, Paddy" userId="S::potoole@ic.ac.uk::b66ecc98-eaf1-4150-835f-9fb8412d8417" providerId="AD" clId="Web-{1EC438C0-645F-BF06-9A61-CD846E40353A}" dt="2022-03-02T06:37:31.722" v="456" actId="20577"/>
          <ac:spMkLst>
            <pc:docMk/>
            <pc:sldMk cId="2992652933" sldId="284"/>
            <ac:spMk id="7" creationId="{4007DB59-F712-456E-9D33-D8E2D8171CFB}"/>
          </ac:spMkLst>
        </pc:spChg>
      </pc:sldChg>
      <pc:sldChg chg="add del replId">
        <pc:chgData name="O'Toole, Paddy" userId="S::potoole@ic.ac.uk::b66ecc98-eaf1-4150-835f-9fb8412d8417" providerId="AD" clId="Web-{1EC438C0-645F-BF06-9A61-CD846E40353A}" dt="2022-03-02T06:14:37.273" v="140"/>
        <pc:sldMkLst>
          <pc:docMk/>
          <pc:sldMk cId="1417604531" sldId="285"/>
        </pc:sldMkLst>
      </pc:sldChg>
      <pc:sldChg chg="addSp delSp modSp add replId modNotes">
        <pc:chgData name="O'Toole, Paddy" userId="S::potoole@ic.ac.uk::b66ecc98-eaf1-4150-835f-9fb8412d8417" providerId="AD" clId="Web-{1EC438C0-645F-BF06-9A61-CD846E40353A}" dt="2022-03-02T06:16:20.214" v="168"/>
        <pc:sldMkLst>
          <pc:docMk/>
          <pc:sldMk cId="3032378199" sldId="285"/>
        </pc:sldMkLst>
        <pc:spChg chg="add del mod">
          <ac:chgData name="O'Toole, Paddy" userId="S::potoole@ic.ac.uk::b66ecc98-eaf1-4150-835f-9fb8412d8417" providerId="AD" clId="Web-{1EC438C0-645F-BF06-9A61-CD846E40353A}" dt="2022-03-02T06:15:22.962" v="149"/>
          <ac:spMkLst>
            <pc:docMk/>
            <pc:sldMk cId="3032378199" sldId="285"/>
            <ac:spMk id="3" creationId="{CD3978CB-F908-4B5E-8B73-A48471A13214}"/>
          </ac:spMkLst>
        </pc:spChg>
        <pc:spChg chg="mod">
          <ac:chgData name="O'Toole, Paddy" userId="S::potoole@ic.ac.uk::b66ecc98-eaf1-4150-835f-9fb8412d8417" providerId="AD" clId="Web-{1EC438C0-645F-BF06-9A61-CD846E40353A}" dt="2022-03-02T06:14:52.305" v="144" actId="14100"/>
          <ac:spMkLst>
            <pc:docMk/>
            <pc:sldMk cId="3032378199" sldId="285"/>
            <ac:spMk id="5" creationId="{DF8DEF05-04E0-4685-AC2E-7A949FE61155}"/>
          </ac:spMkLst>
        </pc:spChg>
        <pc:spChg chg="del">
          <ac:chgData name="O'Toole, Paddy" userId="S::potoole@ic.ac.uk::b66ecc98-eaf1-4150-835f-9fb8412d8417" providerId="AD" clId="Web-{1EC438C0-645F-BF06-9A61-CD846E40353A}" dt="2022-03-02T06:14:54.321" v="145"/>
          <ac:spMkLst>
            <pc:docMk/>
            <pc:sldMk cId="3032378199" sldId="285"/>
            <ac:spMk id="6" creationId="{15C9A809-EE1B-4AB8-B913-4221E6029BC4}"/>
          </ac:spMkLst>
        </pc:spChg>
        <pc:picChg chg="add mod">
          <ac:chgData name="O'Toole, Paddy" userId="S::potoole@ic.ac.uk::b66ecc98-eaf1-4150-835f-9fb8412d8417" providerId="AD" clId="Web-{1EC438C0-645F-BF06-9A61-CD846E40353A}" dt="2022-03-02T06:15:02.836" v="147" actId="1076"/>
          <ac:picMkLst>
            <pc:docMk/>
            <pc:sldMk cId="3032378199" sldId="285"/>
            <ac:picMk id="4" creationId="{98FAC7A1-BF40-4990-8C0B-6DA4CBAC9406}"/>
          </ac:picMkLst>
        </pc:picChg>
      </pc:sldChg>
      <pc:sldChg chg="addSp delSp modSp add replId modNotes">
        <pc:chgData name="O'Toole, Paddy" userId="S::potoole@ic.ac.uk::b66ecc98-eaf1-4150-835f-9fb8412d8417" providerId="AD" clId="Web-{1EC438C0-645F-BF06-9A61-CD846E40353A}" dt="2022-03-02T06:16:15.996" v="167"/>
        <pc:sldMkLst>
          <pc:docMk/>
          <pc:sldMk cId="2663360111" sldId="286"/>
        </pc:sldMkLst>
        <pc:spChg chg="mod">
          <ac:chgData name="O'Toole, Paddy" userId="S::potoole@ic.ac.uk::b66ecc98-eaf1-4150-835f-9fb8412d8417" providerId="AD" clId="Web-{1EC438C0-645F-BF06-9A61-CD846E40353A}" dt="2022-03-02T06:16:00.839" v="165" actId="20577"/>
          <ac:spMkLst>
            <pc:docMk/>
            <pc:sldMk cId="2663360111" sldId="286"/>
            <ac:spMk id="5" creationId="{DF8DEF05-04E0-4685-AC2E-7A949FE61155}"/>
          </ac:spMkLst>
        </pc:spChg>
        <pc:picChg chg="add">
          <ac:chgData name="O'Toole, Paddy" userId="S::potoole@ic.ac.uk::b66ecc98-eaf1-4150-835f-9fb8412d8417" providerId="AD" clId="Web-{1EC438C0-645F-BF06-9A61-CD846E40353A}" dt="2022-03-02T06:15:47.432" v="163"/>
          <ac:picMkLst>
            <pc:docMk/>
            <pc:sldMk cId="2663360111" sldId="286"/>
            <ac:picMk id="2" creationId="{DB6E9191-B71A-4425-9CBA-A8C124805F44}"/>
          </ac:picMkLst>
        </pc:picChg>
        <pc:picChg chg="add">
          <ac:chgData name="O'Toole, Paddy" userId="S::potoole@ic.ac.uk::b66ecc98-eaf1-4150-835f-9fb8412d8417" providerId="AD" clId="Web-{1EC438C0-645F-BF06-9A61-CD846E40353A}" dt="2022-03-02T06:15:51.636" v="164"/>
          <ac:picMkLst>
            <pc:docMk/>
            <pc:sldMk cId="2663360111" sldId="286"/>
            <ac:picMk id="3" creationId="{23AFFEAA-BEB0-4356-84EB-DBA89D013B0C}"/>
          </ac:picMkLst>
        </pc:picChg>
        <pc:picChg chg="del">
          <ac:chgData name="O'Toole, Paddy" userId="S::potoole@ic.ac.uk::b66ecc98-eaf1-4150-835f-9fb8412d8417" providerId="AD" clId="Web-{1EC438C0-645F-BF06-9A61-CD846E40353A}" dt="2022-03-02T06:15:47.073" v="162"/>
          <ac:picMkLst>
            <pc:docMk/>
            <pc:sldMk cId="2663360111" sldId="286"/>
            <ac:picMk id="4" creationId="{98FAC7A1-BF40-4990-8C0B-6DA4CBAC9406}"/>
          </ac:picMkLst>
        </pc:picChg>
      </pc:sldChg>
      <pc:sldChg chg="addSp delSp modSp new mod modClrScheme chgLayout modNotes">
        <pc:chgData name="O'Toole, Paddy" userId="S::potoole@ic.ac.uk::b66ecc98-eaf1-4150-835f-9fb8412d8417" providerId="AD" clId="Web-{1EC438C0-645F-BF06-9A61-CD846E40353A}" dt="2022-03-02T06:17:44.185" v="184"/>
        <pc:sldMkLst>
          <pc:docMk/>
          <pc:sldMk cId="453596338" sldId="287"/>
        </pc:sldMkLst>
        <pc:spChg chg="mod">
          <ac:chgData name="O'Toole, Paddy" userId="S::potoole@ic.ac.uk::b66ecc98-eaf1-4150-835f-9fb8412d8417" providerId="AD" clId="Web-{1EC438C0-645F-BF06-9A61-CD846E40353A}" dt="2022-03-02T06:17:01.840" v="182"/>
          <ac:spMkLst>
            <pc:docMk/>
            <pc:sldMk cId="453596338" sldId="287"/>
            <ac:spMk id="2" creationId="{FB8C593D-EDA4-4560-B319-BA011992BC31}"/>
          </ac:spMkLst>
        </pc:spChg>
        <pc:spChg chg="del">
          <ac:chgData name="O'Toole, Paddy" userId="S::potoole@ic.ac.uk::b66ecc98-eaf1-4150-835f-9fb8412d8417" providerId="AD" clId="Web-{1EC438C0-645F-BF06-9A61-CD846E40353A}" dt="2022-03-02T06:16:53.543" v="179"/>
          <ac:spMkLst>
            <pc:docMk/>
            <pc:sldMk cId="453596338" sldId="287"/>
            <ac:spMk id="3" creationId="{290C08DC-3FFD-43AC-9875-7B1900FBB453}"/>
          </ac:spMkLst>
        </pc:spChg>
        <pc:spChg chg="add mod">
          <ac:chgData name="O'Toole, Paddy" userId="S::potoole@ic.ac.uk::b66ecc98-eaf1-4150-835f-9fb8412d8417" providerId="AD" clId="Web-{1EC438C0-645F-BF06-9A61-CD846E40353A}" dt="2022-03-02T06:17:01.840" v="182"/>
          <ac:spMkLst>
            <pc:docMk/>
            <pc:sldMk cId="453596338" sldId="287"/>
            <ac:spMk id="5" creationId="{5A70187B-80B0-439E-95B7-C52E88F65F95}"/>
          </ac:spMkLst>
        </pc:spChg>
        <pc:picChg chg="add mod">
          <ac:chgData name="O'Toole, Paddy" userId="S::potoole@ic.ac.uk::b66ecc98-eaf1-4150-835f-9fb8412d8417" providerId="AD" clId="Web-{1EC438C0-645F-BF06-9A61-CD846E40353A}" dt="2022-03-02T06:17:01.840" v="182"/>
          <ac:picMkLst>
            <pc:docMk/>
            <pc:sldMk cId="453596338" sldId="287"/>
            <ac:picMk id="7" creationId="{95EC7C4B-D879-4EDA-AC4E-FEE59B0D9FC2}"/>
          </ac:picMkLst>
        </pc:picChg>
      </pc:sldChg>
      <pc:sldChg chg="new del">
        <pc:chgData name="O'Toole, Paddy" userId="S::potoole@ic.ac.uk::b66ecc98-eaf1-4150-835f-9fb8412d8417" providerId="AD" clId="Web-{1EC438C0-645F-BF06-9A61-CD846E40353A}" dt="2022-03-02T06:16:25.808" v="170"/>
        <pc:sldMkLst>
          <pc:docMk/>
          <pc:sldMk cId="1056771237" sldId="287"/>
        </pc:sldMkLst>
      </pc:sldChg>
      <pc:sldChg chg="modSp new modNotes">
        <pc:chgData name="O'Toole, Paddy" userId="S::potoole@ic.ac.uk::b66ecc98-eaf1-4150-835f-9fb8412d8417" providerId="AD" clId="Web-{1EC438C0-645F-BF06-9A61-CD846E40353A}" dt="2022-03-02T06:18:28.624" v="203" actId="20577"/>
        <pc:sldMkLst>
          <pc:docMk/>
          <pc:sldMk cId="3929730975" sldId="288"/>
        </pc:sldMkLst>
        <pc:spChg chg="mod">
          <ac:chgData name="O'Toole, Paddy" userId="S::potoole@ic.ac.uk::b66ecc98-eaf1-4150-835f-9fb8412d8417" providerId="AD" clId="Web-{1EC438C0-645F-BF06-9A61-CD846E40353A}" dt="2022-03-02T06:18:28.624" v="203" actId="20577"/>
          <ac:spMkLst>
            <pc:docMk/>
            <pc:sldMk cId="3929730975" sldId="288"/>
            <ac:spMk id="2" creationId="{91A0243F-EEA1-43FE-9297-85F5B7A156C7}"/>
          </ac:spMkLst>
        </pc:spChg>
      </pc:sldChg>
      <pc:sldChg chg="addSp delSp modSp add mod replId modClrScheme chgLayout modNotes">
        <pc:chgData name="O'Toole, Paddy" userId="S::potoole@ic.ac.uk::b66ecc98-eaf1-4150-835f-9fb8412d8417" providerId="AD" clId="Web-{1EC438C0-645F-BF06-9A61-CD846E40353A}" dt="2022-03-02T06:19:32.782" v="217"/>
        <pc:sldMkLst>
          <pc:docMk/>
          <pc:sldMk cId="1353650133" sldId="289"/>
        </pc:sldMkLst>
        <pc:spChg chg="add del mod">
          <ac:chgData name="O'Toole, Paddy" userId="S::potoole@ic.ac.uk::b66ecc98-eaf1-4150-835f-9fb8412d8417" providerId="AD" clId="Web-{1EC438C0-645F-BF06-9A61-CD846E40353A}" dt="2022-03-02T06:19:16.953" v="209"/>
          <ac:spMkLst>
            <pc:docMk/>
            <pc:sldMk cId="1353650133" sldId="289"/>
            <ac:spMk id="3" creationId="{0BB963B7-4BC5-473E-AA63-C55F953B61BB}"/>
          </ac:spMkLst>
        </pc:spChg>
        <pc:spChg chg="add mod">
          <ac:chgData name="O'Toole, Paddy" userId="S::potoole@ic.ac.uk::b66ecc98-eaf1-4150-835f-9fb8412d8417" providerId="AD" clId="Web-{1EC438C0-645F-BF06-9A61-CD846E40353A}" dt="2022-03-02T06:19:23.172" v="211"/>
          <ac:spMkLst>
            <pc:docMk/>
            <pc:sldMk cId="1353650133" sldId="289"/>
            <ac:spMk id="4" creationId="{ADDCE254-007D-49B4-9AE6-17D8DA5A225E}"/>
          </ac:spMkLst>
        </pc:spChg>
        <pc:spChg chg="mod">
          <ac:chgData name="O'Toole, Paddy" userId="S::potoole@ic.ac.uk::b66ecc98-eaf1-4150-835f-9fb8412d8417" providerId="AD" clId="Web-{1EC438C0-645F-BF06-9A61-CD846E40353A}" dt="2022-03-02T06:19:23.172" v="211"/>
          <ac:spMkLst>
            <pc:docMk/>
            <pc:sldMk cId="1353650133" sldId="289"/>
            <ac:spMk id="5" creationId="{DF8DEF05-04E0-4685-AC2E-7A949FE61155}"/>
          </ac:spMkLst>
        </pc:spChg>
        <pc:spChg chg="del">
          <ac:chgData name="O'Toole, Paddy" userId="S::potoole@ic.ac.uk::b66ecc98-eaf1-4150-835f-9fb8412d8417" providerId="AD" clId="Web-{1EC438C0-645F-BF06-9A61-CD846E40353A}" dt="2022-03-02T06:19:14.656" v="207"/>
          <ac:spMkLst>
            <pc:docMk/>
            <pc:sldMk cId="1353650133" sldId="289"/>
            <ac:spMk id="6" creationId="{15C9A809-EE1B-4AB8-B913-4221E6029BC4}"/>
          </ac:spMkLst>
        </pc:spChg>
        <pc:picChg chg="add mod">
          <ac:chgData name="O'Toole, Paddy" userId="S::potoole@ic.ac.uk::b66ecc98-eaf1-4150-835f-9fb8412d8417" providerId="AD" clId="Web-{1EC438C0-645F-BF06-9A61-CD846E40353A}" dt="2022-03-02T06:19:23.172" v="211"/>
          <ac:picMkLst>
            <pc:docMk/>
            <pc:sldMk cId="1353650133" sldId="289"/>
            <ac:picMk id="9" creationId="{F70EB440-4BFF-4A47-933D-5B38E9CADD12}"/>
          </ac:picMkLst>
        </pc:picChg>
      </pc:sldChg>
      <pc:sldChg chg="delSp modSp new modNotes">
        <pc:chgData name="O'Toole, Paddy" userId="S::potoole@ic.ac.uk::b66ecc98-eaf1-4150-835f-9fb8412d8417" providerId="AD" clId="Web-{1EC438C0-645F-BF06-9A61-CD846E40353A}" dt="2022-03-02T06:33:13.903" v="364" actId="20577"/>
        <pc:sldMkLst>
          <pc:docMk/>
          <pc:sldMk cId="1416168119" sldId="290"/>
        </pc:sldMkLst>
        <pc:spChg chg="mod">
          <ac:chgData name="O'Toole, Paddy" userId="S::potoole@ic.ac.uk::b66ecc98-eaf1-4150-835f-9fb8412d8417" providerId="AD" clId="Web-{1EC438C0-645F-BF06-9A61-CD846E40353A}" dt="2022-03-02T06:20:09.970" v="232" actId="20577"/>
          <ac:spMkLst>
            <pc:docMk/>
            <pc:sldMk cId="1416168119" sldId="290"/>
            <ac:spMk id="2" creationId="{FA7BEAF5-7D03-43F0-B20E-1D99587A8C95}"/>
          </ac:spMkLst>
        </pc:spChg>
        <pc:spChg chg="mod">
          <ac:chgData name="O'Toole, Paddy" userId="S::potoole@ic.ac.uk::b66ecc98-eaf1-4150-835f-9fb8412d8417" providerId="AD" clId="Web-{1EC438C0-645F-BF06-9A61-CD846E40353A}" dt="2022-03-02T06:33:13.903" v="364" actId="20577"/>
          <ac:spMkLst>
            <pc:docMk/>
            <pc:sldMk cId="1416168119" sldId="290"/>
            <ac:spMk id="3" creationId="{AED0A017-980A-454C-8670-6FD803B786F3}"/>
          </ac:spMkLst>
        </pc:spChg>
        <pc:spChg chg="del mod">
          <ac:chgData name="O'Toole, Paddy" userId="S::potoole@ic.ac.uk::b66ecc98-eaf1-4150-835f-9fb8412d8417" providerId="AD" clId="Web-{1EC438C0-645F-BF06-9A61-CD846E40353A}" dt="2022-03-02T06:20:46.629" v="271"/>
          <ac:spMkLst>
            <pc:docMk/>
            <pc:sldMk cId="1416168119" sldId="290"/>
            <ac:spMk id="4" creationId="{F09EDD90-074C-46F8-ADC7-801C1E4186F5}"/>
          </ac:spMkLst>
        </pc:spChg>
      </pc:sldChg>
      <pc:sldChg chg="modSp new add del">
        <pc:chgData name="O'Toole, Paddy" userId="S::potoole@ic.ac.uk::b66ecc98-eaf1-4150-835f-9fb8412d8417" providerId="AD" clId="Web-{1EC438C0-645F-BF06-9A61-CD846E40353A}" dt="2022-03-02T06:19:55.017" v="225"/>
        <pc:sldMkLst>
          <pc:docMk/>
          <pc:sldMk cId="3493338231" sldId="290"/>
        </pc:sldMkLst>
        <pc:spChg chg="mod">
          <ac:chgData name="O'Toole, Paddy" userId="S::potoole@ic.ac.uk::b66ecc98-eaf1-4150-835f-9fb8412d8417" providerId="AD" clId="Web-{1EC438C0-645F-BF06-9A61-CD846E40353A}" dt="2022-03-02T06:19:52.642" v="224" actId="20577"/>
          <ac:spMkLst>
            <pc:docMk/>
            <pc:sldMk cId="3493338231" sldId="290"/>
            <ac:spMk id="2" creationId="{BBF350A9-2526-4797-8420-5ED13B40FCA9}"/>
          </ac:spMkLst>
        </pc:spChg>
      </pc:sldChg>
      <pc:sldChg chg="delSp modSp new">
        <pc:chgData name="O'Toole, Paddy" userId="S::potoole@ic.ac.uk::b66ecc98-eaf1-4150-835f-9fb8412d8417" providerId="AD" clId="Web-{1EC438C0-645F-BF06-9A61-CD846E40353A}" dt="2022-03-02T06:34:12.795" v="374" actId="14100"/>
        <pc:sldMkLst>
          <pc:docMk/>
          <pc:sldMk cId="928244398" sldId="291"/>
        </pc:sldMkLst>
        <pc:spChg chg="mod">
          <ac:chgData name="O'Toole, Paddy" userId="S::potoole@ic.ac.uk::b66ecc98-eaf1-4150-835f-9fb8412d8417" providerId="AD" clId="Web-{1EC438C0-645F-BF06-9A61-CD846E40353A}" dt="2022-03-02T06:34:07.373" v="372" actId="20577"/>
          <ac:spMkLst>
            <pc:docMk/>
            <pc:sldMk cId="928244398" sldId="291"/>
            <ac:spMk id="2" creationId="{BCF90A94-448E-4E6F-B300-EDC8EF4E2C68}"/>
          </ac:spMkLst>
        </pc:spChg>
        <pc:spChg chg="mod">
          <ac:chgData name="O'Toole, Paddy" userId="S::potoole@ic.ac.uk::b66ecc98-eaf1-4150-835f-9fb8412d8417" providerId="AD" clId="Web-{1EC438C0-645F-BF06-9A61-CD846E40353A}" dt="2022-03-02T06:34:12.795" v="374" actId="14100"/>
          <ac:spMkLst>
            <pc:docMk/>
            <pc:sldMk cId="928244398" sldId="291"/>
            <ac:spMk id="3" creationId="{8E56FC25-823B-4F2C-B698-74D5DA228096}"/>
          </ac:spMkLst>
        </pc:spChg>
        <pc:spChg chg="del">
          <ac:chgData name="O'Toole, Paddy" userId="S::potoole@ic.ac.uk::b66ecc98-eaf1-4150-835f-9fb8412d8417" providerId="AD" clId="Web-{1EC438C0-645F-BF06-9A61-CD846E40353A}" dt="2022-03-02T06:34:10.217" v="373"/>
          <ac:spMkLst>
            <pc:docMk/>
            <pc:sldMk cId="928244398" sldId="291"/>
            <ac:spMk id="4" creationId="{484E4820-5A8A-4904-80A2-F6AE14BF4EC2}"/>
          </ac:spMkLst>
        </pc:spChg>
      </pc:sldChg>
      <pc:sldMasterChg chg="add addSldLayout">
        <pc:chgData name="O'Toole, Paddy" userId="S::potoole@ic.ac.uk::b66ecc98-eaf1-4150-835f-9fb8412d8417" providerId="AD" clId="Web-{1EC438C0-645F-BF06-9A61-CD846E40353A}" dt="2022-03-02T05:49:38.807" v="21"/>
        <pc:sldMasterMkLst>
          <pc:docMk/>
          <pc:sldMasterMk cId="1010066459" sldId="2147483648"/>
        </pc:sldMasterMkLst>
        <pc:sldLayoutChg chg="add">
          <pc:chgData name="O'Toole, Paddy" userId="S::potoole@ic.ac.uk::b66ecc98-eaf1-4150-835f-9fb8412d8417" providerId="AD" clId="Web-{1EC438C0-645F-BF06-9A61-CD846E40353A}" dt="2022-03-02T05:49:38.807" v="21"/>
          <pc:sldLayoutMkLst>
            <pc:docMk/>
            <pc:sldMasterMk cId="1010066459" sldId="2147483648"/>
            <pc:sldLayoutMk cId="930701059" sldId="2147483649"/>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892830671" sldId="2147483650"/>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3441290005" sldId="2147483651"/>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1993558713" sldId="2147483652"/>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4018587119" sldId="2147483653"/>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344653367" sldId="2147483654"/>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3552901382" sldId="2147483655"/>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3129840250" sldId="2147483656"/>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3932832269" sldId="2147483657"/>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2446253248" sldId="2147483658"/>
          </pc:sldLayoutMkLst>
        </pc:sldLayoutChg>
        <pc:sldLayoutChg chg="add">
          <pc:chgData name="O'Toole, Paddy" userId="S::potoole@ic.ac.uk::b66ecc98-eaf1-4150-835f-9fb8412d8417" providerId="AD" clId="Web-{1EC438C0-645F-BF06-9A61-CD846E40353A}" dt="2022-03-02T05:49:38.807" v="21"/>
          <pc:sldLayoutMkLst>
            <pc:docMk/>
            <pc:sldMasterMk cId="1010066459" sldId="2147483648"/>
            <pc:sldLayoutMk cId="3211619781" sldId="2147483659"/>
          </pc:sldLayoutMkLst>
        </pc:sldLayoutChg>
      </pc:sldMasterChg>
      <pc:sldMasterChg chg="replId modSldLayout">
        <pc:chgData name="O'Toole, Paddy" userId="S::potoole@ic.ac.uk::b66ecc98-eaf1-4150-835f-9fb8412d8417" providerId="AD" clId="Web-{1EC438C0-645F-BF06-9A61-CD846E40353A}" dt="2022-03-02T05:49:38.807" v="21"/>
        <pc:sldMasterMkLst>
          <pc:docMk/>
          <pc:sldMasterMk cId="3383145379" sldId="2147483660"/>
        </pc:sldMasterMkLst>
        <pc:sldLayoutChg chg="replId">
          <pc:chgData name="O'Toole, Paddy" userId="S::potoole@ic.ac.uk::b66ecc98-eaf1-4150-835f-9fb8412d8417" providerId="AD" clId="Web-{1EC438C0-645F-BF06-9A61-CD846E40353A}" dt="2022-03-02T05:49:38.807" v="21"/>
          <pc:sldLayoutMkLst>
            <pc:docMk/>
            <pc:sldMasterMk cId="3383145379" sldId="2147483660"/>
            <pc:sldLayoutMk cId="1718278448" sldId="2147483661"/>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4135192809" sldId="2147483662"/>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2221250204" sldId="2147483663"/>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236709078" sldId="2147483664"/>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2743171527" sldId="2147483665"/>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1349968191" sldId="2147483666"/>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1315234510" sldId="2147483667"/>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2343575147" sldId="2147483668"/>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718080666" sldId="2147483669"/>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123785127" sldId="2147483670"/>
          </pc:sldLayoutMkLst>
        </pc:sldLayoutChg>
        <pc:sldLayoutChg chg="replId">
          <pc:chgData name="O'Toole, Paddy" userId="S::potoole@ic.ac.uk::b66ecc98-eaf1-4150-835f-9fb8412d8417" providerId="AD" clId="Web-{1EC438C0-645F-BF06-9A61-CD846E40353A}" dt="2022-03-02T05:49:38.807" v="21"/>
          <pc:sldLayoutMkLst>
            <pc:docMk/>
            <pc:sldMasterMk cId="3383145379" sldId="2147483660"/>
            <pc:sldLayoutMk cId="454890119" sldId="2147483671"/>
          </pc:sldLayoutMkLst>
        </pc:sldLayoutChg>
      </pc:sldMasterChg>
    </pc:docChg>
  </pc:docChgLst>
  <pc:docChgLst>
    <pc:chgData name="O'Toole, Paddy" userId="S::potoole@ic.ac.uk::b66ecc98-eaf1-4150-835f-9fb8412d8417" providerId="AD" clId="Web-{A3C424CB-9613-512A-CC47-0B666CEBB9F5}"/>
    <pc:docChg chg="modSld">
      <pc:chgData name="O'Toole, Paddy" userId="S::potoole@ic.ac.uk::b66ecc98-eaf1-4150-835f-9fb8412d8417" providerId="AD" clId="Web-{A3C424CB-9613-512A-CC47-0B666CEBB9F5}" dt="2022-03-02T14:53:54.475" v="5" actId="20577"/>
      <pc:docMkLst>
        <pc:docMk/>
      </pc:docMkLst>
      <pc:sldChg chg="modNotes">
        <pc:chgData name="O'Toole, Paddy" userId="S::potoole@ic.ac.uk::b66ecc98-eaf1-4150-835f-9fb8412d8417" providerId="AD" clId="Web-{A3C424CB-9613-512A-CC47-0B666CEBB9F5}" dt="2022-03-02T12:14:13.091" v="2"/>
        <pc:sldMkLst>
          <pc:docMk/>
          <pc:sldMk cId="3032378199" sldId="285"/>
        </pc:sldMkLst>
      </pc:sldChg>
      <pc:sldChg chg="modSp">
        <pc:chgData name="O'Toole, Paddy" userId="S::potoole@ic.ac.uk::b66ecc98-eaf1-4150-835f-9fb8412d8417" providerId="AD" clId="Web-{A3C424CB-9613-512A-CC47-0B666CEBB9F5}" dt="2022-03-02T14:53:54.475" v="5" actId="20577"/>
        <pc:sldMkLst>
          <pc:docMk/>
          <pc:sldMk cId="1416168119" sldId="290"/>
        </pc:sldMkLst>
        <pc:spChg chg="mod">
          <ac:chgData name="O'Toole, Paddy" userId="S::potoole@ic.ac.uk::b66ecc98-eaf1-4150-835f-9fb8412d8417" providerId="AD" clId="Web-{A3C424CB-9613-512A-CC47-0B666CEBB9F5}" dt="2022-03-02T14:53:54.475" v="5" actId="20577"/>
          <ac:spMkLst>
            <pc:docMk/>
            <pc:sldMk cId="1416168119" sldId="290"/>
            <ac:spMk id="3" creationId="{AED0A017-980A-454C-8670-6FD803B786F3}"/>
          </ac:spMkLst>
        </pc:spChg>
      </pc:sldChg>
    </pc:docChg>
  </pc:docChgLst>
  <pc:docChgLst>
    <pc:chgData name="O'Toole, Paddy" userId="S::potoole@ic.ac.uk::b66ecc98-eaf1-4150-835f-9fb8412d8417" providerId="AD" clId="Web-{479F6224-0FB6-A2C7-7490-CF612C5B847D}"/>
    <pc:docChg chg="addSld delSld modSld sldOrd">
      <pc:chgData name="O'Toole, Paddy" userId="S::potoole@ic.ac.uk::b66ecc98-eaf1-4150-835f-9fb8412d8417" providerId="AD" clId="Web-{479F6224-0FB6-A2C7-7490-CF612C5B847D}" dt="2022-03-02T11:26:27.574" v="191" actId="20577"/>
      <pc:docMkLst>
        <pc:docMk/>
      </pc:docMkLst>
      <pc:sldChg chg="del">
        <pc:chgData name="O'Toole, Paddy" userId="S::potoole@ic.ac.uk::b66ecc98-eaf1-4150-835f-9fb8412d8417" providerId="AD" clId="Web-{479F6224-0FB6-A2C7-7490-CF612C5B847D}" dt="2022-03-02T08:36:13.409" v="75"/>
        <pc:sldMkLst>
          <pc:docMk/>
          <pc:sldMk cId="482620872" sldId="268"/>
        </pc:sldMkLst>
      </pc:sldChg>
      <pc:sldChg chg="del">
        <pc:chgData name="O'Toole, Paddy" userId="S::potoole@ic.ac.uk::b66ecc98-eaf1-4150-835f-9fb8412d8417" providerId="AD" clId="Web-{479F6224-0FB6-A2C7-7490-CF612C5B847D}" dt="2022-03-02T08:36:14.081" v="76"/>
        <pc:sldMkLst>
          <pc:docMk/>
          <pc:sldMk cId="3094936772" sldId="270"/>
        </pc:sldMkLst>
      </pc:sldChg>
      <pc:sldChg chg="del">
        <pc:chgData name="O'Toole, Paddy" userId="S::potoole@ic.ac.uk::b66ecc98-eaf1-4150-835f-9fb8412d8417" providerId="AD" clId="Web-{479F6224-0FB6-A2C7-7490-CF612C5B847D}" dt="2022-03-02T08:36:14.863" v="77"/>
        <pc:sldMkLst>
          <pc:docMk/>
          <pc:sldMk cId="581735153" sldId="271"/>
        </pc:sldMkLst>
      </pc:sldChg>
      <pc:sldChg chg="del">
        <pc:chgData name="O'Toole, Paddy" userId="S::potoole@ic.ac.uk::b66ecc98-eaf1-4150-835f-9fb8412d8417" providerId="AD" clId="Web-{479F6224-0FB6-A2C7-7490-CF612C5B847D}" dt="2022-03-02T08:36:06.441" v="74"/>
        <pc:sldMkLst>
          <pc:docMk/>
          <pc:sldMk cId="383539109" sldId="274"/>
        </pc:sldMkLst>
      </pc:sldChg>
      <pc:sldChg chg="del">
        <pc:chgData name="O'Toole, Paddy" userId="S::potoole@ic.ac.uk::b66ecc98-eaf1-4150-835f-9fb8412d8417" providerId="AD" clId="Web-{479F6224-0FB6-A2C7-7490-CF612C5B847D}" dt="2022-03-02T08:36:03.190" v="73"/>
        <pc:sldMkLst>
          <pc:docMk/>
          <pc:sldMk cId="3103948752" sldId="275"/>
        </pc:sldMkLst>
      </pc:sldChg>
      <pc:sldChg chg="del">
        <pc:chgData name="O'Toole, Paddy" userId="S::potoole@ic.ac.uk::b66ecc98-eaf1-4150-835f-9fb8412d8417" providerId="AD" clId="Web-{479F6224-0FB6-A2C7-7490-CF612C5B847D}" dt="2022-03-02T08:36:02.175" v="72"/>
        <pc:sldMkLst>
          <pc:docMk/>
          <pc:sldMk cId="3284648474" sldId="276"/>
        </pc:sldMkLst>
      </pc:sldChg>
      <pc:sldChg chg="modSp">
        <pc:chgData name="O'Toole, Paddy" userId="S::potoole@ic.ac.uk::b66ecc98-eaf1-4150-835f-9fb8412d8417" providerId="AD" clId="Web-{479F6224-0FB6-A2C7-7490-CF612C5B847D}" dt="2022-03-02T08:51:00.183" v="79" actId="20577"/>
        <pc:sldMkLst>
          <pc:docMk/>
          <pc:sldMk cId="3027917694" sldId="283"/>
        </pc:sldMkLst>
        <pc:spChg chg="mod">
          <ac:chgData name="O'Toole, Paddy" userId="S::potoole@ic.ac.uk::b66ecc98-eaf1-4150-835f-9fb8412d8417" providerId="AD" clId="Web-{479F6224-0FB6-A2C7-7490-CF612C5B847D}" dt="2022-03-02T08:51:00.183" v="79" actId="20577"/>
          <ac:spMkLst>
            <pc:docMk/>
            <pc:sldMk cId="3027917694" sldId="283"/>
            <ac:spMk id="6" creationId="{15C9A809-EE1B-4AB8-B913-4221E6029BC4}"/>
          </ac:spMkLst>
        </pc:spChg>
      </pc:sldChg>
      <pc:sldChg chg="modSp modNotes">
        <pc:chgData name="O'Toole, Paddy" userId="S::potoole@ic.ac.uk::b66ecc98-eaf1-4150-835f-9fb8412d8417" providerId="AD" clId="Web-{479F6224-0FB6-A2C7-7490-CF612C5B847D}" dt="2022-03-02T08:52:45.717" v="123"/>
        <pc:sldMkLst>
          <pc:docMk/>
          <pc:sldMk cId="3032378199" sldId="285"/>
        </pc:sldMkLst>
        <pc:spChg chg="mod">
          <ac:chgData name="O'Toole, Paddy" userId="S::potoole@ic.ac.uk::b66ecc98-eaf1-4150-835f-9fb8412d8417" providerId="AD" clId="Web-{479F6224-0FB6-A2C7-7490-CF612C5B847D}" dt="2022-03-02T08:52:06.153" v="106" actId="20577"/>
          <ac:spMkLst>
            <pc:docMk/>
            <pc:sldMk cId="3032378199" sldId="285"/>
            <ac:spMk id="5" creationId="{DF8DEF05-04E0-4685-AC2E-7A949FE61155}"/>
          </ac:spMkLst>
        </pc:spChg>
      </pc:sldChg>
      <pc:sldChg chg="modSp">
        <pc:chgData name="O'Toole, Paddy" userId="S::potoole@ic.ac.uk::b66ecc98-eaf1-4150-835f-9fb8412d8417" providerId="AD" clId="Web-{479F6224-0FB6-A2C7-7490-CF612C5B847D}" dt="2022-03-02T08:32:24.919" v="2" actId="20577"/>
        <pc:sldMkLst>
          <pc:docMk/>
          <pc:sldMk cId="453596338" sldId="287"/>
        </pc:sldMkLst>
        <pc:spChg chg="mod">
          <ac:chgData name="O'Toole, Paddy" userId="S::potoole@ic.ac.uk::b66ecc98-eaf1-4150-835f-9fb8412d8417" providerId="AD" clId="Web-{479F6224-0FB6-A2C7-7490-CF612C5B847D}" dt="2022-03-02T08:32:24.919" v="2" actId="20577"/>
          <ac:spMkLst>
            <pc:docMk/>
            <pc:sldMk cId="453596338" sldId="287"/>
            <ac:spMk id="5" creationId="{5A70187B-80B0-439E-95B7-C52E88F65F95}"/>
          </ac:spMkLst>
        </pc:spChg>
      </pc:sldChg>
      <pc:sldChg chg="modSp modNotes">
        <pc:chgData name="O'Toole, Paddy" userId="S::potoole@ic.ac.uk::b66ecc98-eaf1-4150-835f-9fb8412d8417" providerId="AD" clId="Web-{479F6224-0FB6-A2C7-7490-CF612C5B847D}" dt="2022-03-02T11:26:27.574" v="191" actId="20577"/>
        <pc:sldMkLst>
          <pc:docMk/>
          <pc:sldMk cId="1416168119" sldId="290"/>
        </pc:sldMkLst>
        <pc:spChg chg="mod">
          <ac:chgData name="O'Toole, Paddy" userId="S::potoole@ic.ac.uk::b66ecc98-eaf1-4150-835f-9fb8412d8417" providerId="AD" clId="Web-{479F6224-0FB6-A2C7-7490-CF612C5B847D}" dt="2022-03-02T11:26:27.574" v="191" actId="20577"/>
          <ac:spMkLst>
            <pc:docMk/>
            <pc:sldMk cId="1416168119" sldId="290"/>
            <ac:spMk id="3" creationId="{AED0A017-980A-454C-8670-6FD803B786F3}"/>
          </ac:spMkLst>
        </pc:spChg>
      </pc:sldChg>
      <pc:sldChg chg="delSp modSp new ord">
        <pc:chgData name="O'Toole, Paddy" userId="S::potoole@ic.ac.uk::b66ecc98-eaf1-4150-835f-9fb8412d8417" providerId="AD" clId="Web-{479F6224-0FB6-A2C7-7490-CF612C5B847D}" dt="2022-03-02T08:36:01.534" v="71" actId="20577"/>
        <pc:sldMkLst>
          <pc:docMk/>
          <pc:sldMk cId="1368296097" sldId="293"/>
        </pc:sldMkLst>
        <pc:spChg chg="mod">
          <ac:chgData name="O'Toole, Paddy" userId="S::potoole@ic.ac.uk::b66ecc98-eaf1-4150-835f-9fb8412d8417" providerId="AD" clId="Web-{479F6224-0FB6-A2C7-7490-CF612C5B847D}" dt="2022-03-02T08:33:10.576" v="9" actId="20577"/>
          <ac:spMkLst>
            <pc:docMk/>
            <pc:sldMk cId="1368296097" sldId="293"/>
            <ac:spMk id="2" creationId="{846DBCC5-CE00-4CD7-B770-665D5916F6C7}"/>
          </ac:spMkLst>
        </pc:spChg>
        <pc:spChg chg="mod">
          <ac:chgData name="O'Toole, Paddy" userId="S::potoole@ic.ac.uk::b66ecc98-eaf1-4150-835f-9fb8412d8417" providerId="AD" clId="Web-{479F6224-0FB6-A2C7-7490-CF612C5B847D}" dt="2022-03-02T08:36:01.534" v="71" actId="20577"/>
          <ac:spMkLst>
            <pc:docMk/>
            <pc:sldMk cId="1368296097" sldId="293"/>
            <ac:spMk id="3" creationId="{CE9EDD1B-0D97-4E41-A042-D656E80A40E0}"/>
          </ac:spMkLst>
        </pc:spChg>
        <pc:spChg chg="del">
          <ac:chgData name="O'Toole, Paddy" userId="S::potoole@ic.ac.uk::b66ecc98-eaf1-4150-835f-9fb8412d8417" providerId="AD" clId="Web-{479F6224-0FB6-A2C7-7490-CF612C5B847D}" dt="2022-03-02T08:33:12.826" v="10"/>
          <ac:spMkLst>
            <pc:docMk/>
            <pc:sldMk cId="1368296097" sldId="293"/>
            <ac:spMk id="4" creationId="{1610C3B3-6B17-4C2F-BB64-CDD48D4C01EB}"/>
          </ac:spMkLst>
        </pc:spChg>
      </pc:sldChg>
    </pc:docChg>
  </pc:docChgLst>
  <pc:docChgLst>
    <pc:chgData name="O'Toole, Paddy" userId="S::potoole@ic.ac.uk::b66ecc98-eaf1-4150-835f-9fb8412d8417" providerId="AD" clId="Web-{7A6A38D5-4227-EF68-1E1D-80A8EFFDACA7}"/>
    <pc:docChg chg="modSld">
      <pc:chgData name="O'Toole, Paddy" userId="S::potoole@ic.ac.uk::b66ecc98-eaf1-4150-835f-9fb8412d8417" providerId="AD" clId="Web-{7A6A38D5-4227-EF68-1E1D-80A8EFFDACA7}" dt="2022-07-20T13:07:48.190" v="47" actId="20577"/>
      <pc:docMkLst>
        <pc:docMk/>
      </pc:docMkLst>
      <pc:sldChg chg="modSp">
        <pc:chgData name="O'Toole, Paddy" userId="S::potoole@ic.ac.uk::b66ecc98-eaf1-4150-835f-9fb8412d8417" providerId="AD" clId="Web-{7A6A38D5-4227-EF68-1E1D-80A8EFFDACA7}" dt="2022-07-20T13:07:48.190" v="47" actId="20577"/>
        <pc:sldMkLst>
          <pc:docMk/>
          <pc:sldMk cId="3706955398" sldId="281"/>
        </pc:sldMkLst>
        <pc:spChg chg="mod">
          <ac:chgData name="O'Toole, Paddy" userId="S::potoole@ic.ac.uk::b66ecc98-eaf1-4150-835f-9fb8412d8417" providerId="AD" clId="Web-{7A6A38D5-4227-EF68-1E1D-80A8EFFDACA7}" dt="2022-07-20T13:07:48.190" v="47" actId="20577"/>
          <ac:spMkLst>
            <pc:docMk/>
            <pc:sldMk cId="3706955398" sldId="281"/>
            <ac:spMk id="6" creationId="{B65A6EA4-F426-453A-985E-EDB116C1A5C9}"/>
          </ac:spMkLst>
        </pc:spChg>
      </pc:sldChg>
      <pc:sldChg chg="addSp delSp modSp">
        <pc:chgData name="O'Toole, Paddy" userId="S::potoole@ic.ac.uk::b66ecc98-eaf1-4150-835f-9fb8412d8417" providerId="AD" clId="Web-{7A6A38D5-4227-EF68-1E1D-80A8EFFDACA7}" dt="2022-07-20T13:03:44.418" v="23" actId="1076"/>
        <pc:sldMkLst>
          <pc:docMk/>
          <pc:sldMk cId="113865233" sldId="302"/>
        </pc:sldMkLst>
        <pc:picChg chg="add mod">
          <ac:chgData name="O'Toole, Paddy" userId="S::potoole@ic.ac.uk::b66ecc98-eaf1-4150-835f-9fb8412d8417" providerId="AD" clId="Web-{7A6A38D5-4227-EF68-1E1D-80A8EFFDACA7}" dt="2022-07-20T13:03:42.949" v="22" actId="14100"/>
          <ac:picMkLst>
            <pc:docMk/>
            <pc:sldMk cId="113865233" sldId="302"/>
            <ac:picMk id="3" creationId="{4AE248A1-5F14-F182-D011-6204699015C3}"/>
          </ac:picMkLst>
        </pc:picChg>
        <pc:picChg chg="add mod">
          <ac:chgData name="O'Toole, Paddy" userId="S::potoole@ic.ac.uk::b66ecc98-eaf1-4150-835f-9fb8412d8417" providerId="AD" clId="Web-{7A6A38D5-4227-EF68-1E1D-80A8EFFDACA7}" dt="2022-07-20T13:03:44.418" v="23" actId="1076"/>
          <ac:picMkLst>
            <pc:docMk/>
            <pc:sldMk cId="113865233" sldId="302"/>
            <ac:picMk id="4" creationId="{A276645A-6907-A69A-E265-101885571AE6}"/>
          </ac:picMkLst>
        </pc:picChg>
        <pc:picChg chg="add del mod modCrop">
          <ac:chgData name="O'Toole, Paddy" userId="S::potoole@ic.ac.uk::b66ecc98-eaf1-4150-835f-9fb8412d8417" providerId="AD" clId="Web-{7A6A38D5-4227-EF68-1E1D-80A8EFFDACA7}" dt="2022-07-20T13:03:34.043" v="17"/>
          <ac:picMkLst>
            <pc:docMk/>
            <pc:sldMk cId="113865233" sldId="302"/>
            <ac:picMk id="8" creationId="{33600042-C6A0-B80C-E087-8D030118060F}"/>
          </ac:picMkLst>
        </pc:picChg>
      </pc:sldChg>
    </pc:docChg>
  </pc:docChgLst>
  <pc:docChgLst>
    <pc:chgData name="O'Toole, Paddy" userId="S::potoole@ic.ac.uk::b66ecc98-eaf1-4150-835f-9fb8412d8417" providerId="AD" clId="Web-{3F9D57A8-CE27-46E2-E161-83CA53D26EDA}"/>
    <pc:docChg chg="modSld">
      <pc:chgData name="O'Toole, Paddy" userId="S::potoole@ic.ac.uk::b66ecc98-eaf1-4150-835f-9fb8412d8417" providerId="AD" clId="Web-{3F9D57A8-CE27-46E2-E161-83CA53D26EDA}" dt="2022-09-12T13:09:28.679" v="3" actId="20577"/>
      <pc:docMkLst>
        <pc:docMk/>
      </pc:docMkLst>
      <pc:sldChg chg="modSp">
        <pc:chgData name="O'Toole, Paddy" userId="S::potoole@ic.ac.uk::b66ecc98-eaf1-4150-835f-9fb8412d8417" providerId="AD" clId="Web-{3F9D57A8-CE27-46E2-E161-83CA53D26EDA}" dt="2022-09-12T13:09:28.679" v="3" actId="20577"/>
        <pc:sldMkLst>
          <pc:docMk/>
          <pc:sldMk cId="620021110" sldId="382"/>
        </pc:sldMkLst>
        <pc:spChg chg="mod">
          <ac:chgData name="O'Toole, Paddy" userId="S::potoole@ic.ac.uk::b66ecc98-eaf1-4150-835f-9fb8412d8417" providerId="AD" clId="Web-{3F9D57A8-CE27-46E2-E161-83CA53D26EDA}" dt="2022-09-12T13:09:28.679" v="3" actId="20577"/>
          <ac:spMkLst>
            <pc:docMk/>
            <pc:sldMk cId="620021110" sldId="382"/>
            <ac:spMk id="3" creationId="{CA13A20B-3DD8-2165-E8E9-A7D2E28A3F5F}"/>
          </ac:spMkLst>
        </pc:spChg>
      </pc:sldChg>
    </pc:docChg>
  </pc:docChgLst>
  <pc:docChgLst>
    <pc:chgData name="O'Toole, Paddy" userId="b66ecc98-eaf1-4150-835f-9fb8412d8417" providerId="ADAL" clId="{D6DBCE98-E5FB-431A-8B6F-497448A5B5C5}"/>
    <pc:docChg chg="undo redo custSel addSld delSld modSld delMainMaster">
      <pc:chgData name="O'Toole, Paddy" userId="b66ecc98-eaf1-4150-835f-9fb8412d8417" providerId="ADAL" clId="{D6DBCE98-E5FB-431A-8B6F-497448A5B5C5}" dt="2022-07-27T09:11:38.882" v="2070" actId="14100"/>
      <pc:docMkLst>
        <pc:docMk/>
      </pc:docMkLst>
      <pc:sldChg chg="del">
        <pc:chgData name="O'Toole, Paddy" userId="b66ecc98-eaf1-4150-835f-9fb8412d8417" providerId="ADAL" clId="{D6DBCE98-E5FB-431A-8B6F-497448A5B5C5}" dt="2022-07-27T08:48:45.197" v="1724" actId="47"/>
        <pc:sldMkLst>
          <pc:docMk/>
          <pc:sldMk cId="147435072" sldId="280"/>
        </pc:sldMkLst>
      </pc:sldChg>
      <pc:sldChg chg="modSp mod">
        <pc:chgData name="O'Toole, Paddy" userId="b66ecc98-eaf1-4150-835f-9fb8412d8417" providerId="ADAL" clId="{D6DBCE98-E5FB-431A-8B6F-497448A5B5C5}" dt="2022-07-20T12:17:32.533" v="939" actId="20577"/>
        <pc:sldMkLst>
          <pc:docMk/>
          <pc:sldMk cId="3706955398" sldId="281"/>
        </pc:sldMkLst>
        <pc:spChg chg="mod">
          <ac:chgData name="O'Toole, Paddy" userId="b66ecc98-eaf1-4150-835f-9fb8412d8417" providerId="ADAL" clId="{D6DBCE98-E5FB-431A-8B6F-497448A5B5C5}" dt="2022-07-20T12:17:32.533" v="939" actId="20577"/>
          <ac:spMkLst>
            <pc:docMk/>
            <pc:sldMk cId="3706955398" sldId="281"/>
            <ac:spMk id="4" creationId="{EFCF3CC6-0A4D-F949-86DE-D9AA2DE6132B}"/>
          </ac:spMkLst>
        </pc:spChg>
      </pc:sldChg>
      <pc:sldChg chg="modSp mod modNotesTx">
        <pc:chgData name="O'Toole, Paddy" userId="b66ecc98-eaf1-4150-835f-9fb8412d8417" providerId="ADAL" clId="{D6DBCE98-E5FB-431A-8B6F-497448A5B5C5}" dt="2022-07-27T08:46:27.529" v="1700" actId="20577"/>
        <pc:sldMkLst>
          <pc:docMk/>
          <pc:sldMk cId="2992652933" sldId="284"/>
        </pc:sldMkLst>
        <pc:spChg chg="mod">
          <ac:chgData name="O'Toole, Paddy" userId="b66ecc98-eaf1-4150-835f-9fb8412d8417" providerId="ADAL" clId="{D6DBCE98-E5FB-431A-8B6F-497448A5B5C5}" dt="2022-07-27T08:45:10.685" v="1690" actId="20577"/>
          <ac:spMkLst>
            <pc:docMk/>
            <pc:sldMk cId="2992652933" sldId="284"/>
            <ac:spMk id="7" creationId="{4007DB59-F712-456E-9D33-D8E2D8171CFB}"/>
          </ac:spMkLst>
        </pc:spChg>
        <pc:picChg chg="mod">
          <ac:chgData name="O'Toole, Paddy" userId="b66ecc98-eaf1-4150-835f-9fb8412d8417" providerId="ADAL" clId="{D6DBCE98-E5FB-431A-8B6F-497448A5B5C5}" dt="2022-07-20T08:37:21.627" v="303" actId="14100"/>
          <ac:picMkLst>
            <pc:docMk/>
            <pc:sldMk cId="2992652933" sldId="284"/>
            <ac:picMk id="4" creationId="{1573741B-E5AC-D6E3-69FA-296CB43EC182}"/>
          </ac:picMkLst>
        </pc:picChg>
      </pc:sldChg>
      <pc:sldChg chg="modNotesTx">
        <pc:chgData name="O'Toole, Paddy" userId="b66ecc98-eaf1-4150-835f-9fb8412d8417" providerId="ADAL" clId="{D6DBCE98-E5FB-431A-8B6F-497448A5B5C5}" dt="2022-07-27T08:47:21.244" v="1714" actId="20577"/>
        <pc:sldMkLst>
          <pc:docMk/>
          <pc:sldMk cId="360498833" sldId="297"/>
        </pc:sldMkLst>
      </pc:sldChg>
      <pc:sldChg chg="modNotesTx">
        <pc:chgData name="O'Toole, Paddy" userId="b66ecc98-eaf1-4150-835f-9fb8412d8417" providerId="ADAL" clId="{D6DBCE98-E5FB-431A-8B6F-497448A5B5C5}" dt="2022-07-20T12:07:32.095" v="376" actId="20577"/>
        <pc:sldMkLst>
          <pc:docMk/>
          <pc:sldMk cId="1399770037" sldId="298"/>
        </pc:sldMkLst>
      </pc:sldChg>
      <pc:sldChg chg="addSp delSp modSp mod">
        <pc:chgData name="O'Toole, Paddy" userId="b66ecc98-eaf1-4150-835f-9fb8412d8417" providerId="ADAL" clId="{D6DBCE98-E5FB-431A-8B6F-497448A5B5C5}" dt="2022-07-20T12:47:52.160" v="980" actId="478"/>
        <pc:sldMkLst>
          <pc:docMk/>
          <pc:sldMk cId="113865233" sldId="302"/>
        </pc:sldMkLst>
        <pc:picChg chg="add del mod">
          <ac:chgData name="O'Toole, Paddy" userId="b66ecc98-eaf1-4150-835f-9fb8412d8417" providerId="ADAL" clId="{D6DBCE98-E5FB-431A-8B6F-497448A5B5C5}" dt="2022-07-20T12:27:14.974" v="959" actId="478"/>
          <ac:picMkLst>
            <pc:docMk/>
            <pc:sldMk cId="113865233" sldId="302"/>
            <ac:picMk id="4" creationId="{8F2290E7-37FA-B009-97BE-120D9836F955}"/>
          </ac:picMkLst>
        </pc:picChg>
        <pc:picChg chg="add del">
          <ac:chgData name="O'Toole, Paddy" userId="b66ecc98-eaf1-4150-835f-9fb8412d8417" providerId="ADAL" clId="{D6DBCE98-E5FB-431A-8B6F-497448A5B5C5}" dt="2022-07-20T12:47:52.160" v="980" actId="478"/>
          <ac:picMkLst>
            <pc:docMk/>
            <pc:sldMk cId="113865233" sldId="302"/>
            <ac:picMk id="8" creationId="{33600042-C6A0-B80C-E087-8D030118060F}"/>
          </ac:picMkLst>
        </pc:picChg>
      </pc:sldChg>
      <pc:sldChg chg="modSp mod modNotesTx">
        <pc:chgData name="O'Toole, Paddy" userId="b66ecc98-eaf1-4150-835f-9fb8412d8417" providerId="ADAL" clId="{D6DBCE98-E5FB-431A-8B6F-497448A5B5C5}" dt="2022-07-20T12:15:08.561" v="907" actId="20577"/>
        <pc:sldMkLst>
          <pc:docMk/>
          <pc:sldMk cId="2449624913" sldId="307"/>
        </pc:sldMkLst>
        <pc:spChg chg="mod">
          <ac:chgData name="O'Toole, Paddy" userId="b66ecc98-eaf1-4150-835f-9fb8412d8417" providerId="ADAL" clId="{D6DBCE98-E5FB-431A-8B6F-497448A5B5C5}" dt="2022-07-20T12:14:36.098" v="800" actId="20577"/>
          <ac:spMkLst>
            <pc:docMk/>
            <pc:sldMk cId="2449624913" sldId="307"/>
            <ac:spMk id="7" creationId="{8BE34E98-18B4-4ED4-AB72-5932C97DC26B}"/>
          </ac:spMkLst>
        </pc:spChg>
      </pc:sldChg>
      <pc:sldChg chg="addSp delSp modSp add mod modNotesTx">
        <pc:chgData name="O'Toole, Paddy" userId="b66ecc98-eaf1-4150-835f-9fb8412d8417" providerId="ADAL" clId="{D6DBCE98-E5FB-431A-8B6F-497448A5B5C5}" dt="2022-07-20T12:12:56.388" v="630" actId="20577"/>
        <pc:sldMkLst>
          <pc:docMk/>
          <pc:sldMk cId="4046969626" sldId="311"/>
        </pc:sldMkLst>
        <pc:spChg chg="del">
          <ac:chgData name="O'Toole, Paddy" userId="b66ecc98-eaf1-4150-835f-9fb8412d8417" providerId="ADAL" clId="{D6DBCE98-E5FB-431A-8B6F-497448A5B5C5}" dt="2022-07-20T12:10:33.228" v="379" actId="478"/>
          <ac:spMkLst>
            <pc:docMk/>
            <pc:sldMk cId="4046969626" sldId="311"/>
            <ac:spMk id="2" creationId="{D707E77C-E8EB-4F75-89DA-BFD1BB833E06}"/>
          </ac:spMkLst>
        </pc:spChg>
        <pc:spChg chg="add del mod">
          <ac:chgData name="O'Toole, Paddy" userId="b66ecc98-eaf1-4150-835f-9fb8412d8417" providerId="ADAL" clId="{D6DBCE98-E5FB-431A-8B6F-497448A5B5C5}" dt="2022-07-20T12:10:35.306" v="380" actId="478"/>
          <ac:spMkLst>
            <pc:docMk/>
            <pc:sldMk cId="4046969626" sldId="311"/>
            <ac:spMk id="4" creationId="{D64BFE6B-6D8A-8BD6-B05D-287E49863B24}"/>
          </ac:spMkLst>
        </pc:spChg>
        <pc:spChg chg="mod">
          <ac:chgData name="O'Toole, Paddy" userId="b66ecc98-eaf1-4150-835f-9fb8412d8417" providerId="ADAL" clId="{D6DBCE98-E5FB-431A-8B6F-497448A5B5C5}" dt="2022-07-20T12:12:56.388" v="630" actId="20577"/>
          <ac:spMkLst>
            <pc:docMk/>
            <pc:sldMk cId="4046969626" sldId="311"/>
            <ac:spMk id="7" creationId="{8BE34E98-18B4-4ED4-AB72-5932C97DC26B}"/>
          </ac:spMkLst>
        </pc:spChg>
        <pc:spChg chg="add mod">
          <ac:chgData name="O'Toole, Paddy" userId="b66ecc98-eaf1-4150-835f-9fb8412d8417" providerId="ADAL" clId="{D6DBCE98-E5FB-431A-8B6F-497448A5B5C5}" dt="2022-07-20T12:10:35.850" v="381"/>
          <ac:spMkLst>
            <pc:docMk/>
            <pc:sldMk cId="4046969626" sldId="311"/>
            <ac:spMk id="8" creationId="{919024C2-5C5D-A570-B350-1553C5B6C0BD}"/>
          </ac:spMkLst>
        </pc:spChg>
        <pc:picChg chg="add mod">
          <ac:chgData name="O'Toole, Paddy" userId="b66ecc98-eaf1-4150-835f-9fb8412d8417" providerId="ADAL" clId="{D6DBCE98-E5FB-431A-8B6F-497448A5B5C5}" dt="2022-07-20T12:11:20.600" v="472" actId="1076"/>
          <ac:picMkLst>
            <pc:docMk/>
            <pc:sldMk cId="4046969626" sldId="311"/>
            <ac:picMk id="9" creationId="{73942F43-A573-7E64-231A-A8C50E5F32FC}"/>
          </ac:picMkLst>
        </pc:picChg>
        <pc:picChg chg="del">
          <ac:chgData name="O'Toole, Paddy" userId="b66ecc98-eaf1-4150-835f-9fb8412d8417" providerId="ADAL" clId="{D6DBCE98-E5FB-431A-8B6F-497448A5B5C5}" dt="2022-07-20T12:08:47.766" v="378" actId="478"/>
          <ac:picMkLst>
            <pc:docMk/>
            <pc:sldMk cId="4046969626" sldId="311"/>
            <ac:picMk id="10" creationId="{69192D51-F460-4F3B-9F3F-F5DAFF2DB1E3}"/>
          </ac:picMkLst>
        </pc:picChg>
      </pc:sldChg>
      <pc:sldChg chg="addSp delSp modSp mod modClrScheme chgLayout modNotesTx">
        <pc:chgData name="O'Toole, Paddy" userId="b66ecc98-eaf1-4150-835f-9fb8412d8417" providerId="ADAL" clId="{D6DBCE98-E5FB-431A-8B6F-497448A5B5C5}" dt="2022-07-27T08:46:18.354" v="1698" actId="20577"/>
        <pc:sldMkLst>
          <pc:docMk/>
          <pc:sldMk cId="3382527753" sldId="316"/>
        </pc:sldMkLst>
        <pc:spChg chg="mod">
          <ac:chgData name="O'Toole, Paddy" userId="b66ecc98-eaf1-4150-835f-9fb8412d8417" providerId="ADAL" clId="{D6DBCE98-E5FB-431A-8B6F-497448A5B5C5}" dt="2022-07-20T12:05:48.445" v="323" actId="26606"/>
          <ac:spMkLst>
            <pc:docMk/>
            <pc:sldMk cId="3382527753" sldId="316"/>
            <ac:spMk id="2" creationId="{D12B8438-BA29-EC48-8B26-850F0F4388E1}"/>
          </ac:spMkLst>
        </pc:spChg>
        <pc:spChg chg="add del mod">
          <ac:chgData name="O'Toole, Paddy" userId="b66ecc98-eaf1-4150-835f-9fb8412d8417" providerId="ADAL" clId="{D6DBCE98-E5FB-431A-8B6F-497448A5B5C5}" dt="2022-07-20T12:05:53.374" v="324" actId="478"/>
          <ac:spMkLst>
            <pc:docMk/>
            <pc:sldMk cId="3382527753" sldId="316"/>
            <ac:spMk id="7" creationId="{4007DB59-F712-456E-9D33-D8E2D8171CFB}"/>
          </ac:spMkLst>
        </pc:spChg>
        <pc:spChg chg="add del mod">
          <ac:chgData name="O'Toole, Paddy" userId="b66ecc98-eaf1-4150-835f-9fb8412d8417" providerId="ADAL" clId="{D6DBCE98-E5FB-431A-8B6F-497448A5B5C5}" dt="2022-07-20T12:05:37.985" v="322" actId="26606"/>
          <ac:spMkLst>
            <pc:docMk/>
            <pc:sldMk cId="3382527753" sldId="316"/>
            <ac:spMk id="13" creationId="{BCAF439C-E51F-62E1-4A55-C057A20414A8}"/>
          </ac:spMkLst>
        </pc:spChg>
        <pc:graphicFrameChg chg="add del">
          <ac:chgData name="O'Toole, Paddy" userId="b66ecc98-eaf1-4150-835f-9fb8412d8417" providerId="ADAL" clId="{D6DBCE98-E5FB-431A-8B6F-497448A5B5C5}" dt="2022-07-20T12:05:37.985" v="322" actId="26606"/>
          <ac:graphicFrameMkLst>
            <pc:docMk/>
            <pc:sldMk cId="3382527753" sldId="316"/>
            <ac:graphicFrameMk id="9" creationId="{48E0E02B-9378-4AE3-26CD-0AA4F6BE1B89}"/>
          </ac:graphicFrameMkLst>
        </pc:graphicFrameChg>
        <pc:graphicFrameChg chg="add mod modGraphic">
          <ac:chgData name="O'Toole, Paddy" userId="b66ecc98-eaf1-4150-835f-9fb8412d8417" providerId="ADAL" clId="{D6DBCE98-E5FB-431A-8B6F-497448A5B5C5}" dt="2022-07-20T12:07:13.920" v="367" actId="20577"/>
          <ac:graphicFrameMkLst>
            <pc:docMk/>
            <pc:sldMk cId="3382527753" sldId="316"/>
            <ac:graphicFrameMk id="15" creationId="{48E0E02B-9378-4AE3-26CD-0AA4F6BE1B89}"/>
          </ac:graphicFrameMkLst>
        </pc:graphicFrameChg>
      </pc:sldChg>
      <pc:sldChg chg="del">
        <pc:chgData name="O'Toole, Paddy" userId="b66ecc98-eaf1-4150-835f-9fb8412d8417" providerId="ADAL" clId="{D6DBCE98-E5FB-431A-8B6F-497448A5B5C5}" dt="2022-07-20T08:37:45.868" v="305" actId="47"/>
        <pc:sldMkLst>
          <pc:docMk/>
          <pc:sldMk cId="2619398878" sldId="318"/>
        </pc:sldMkLst>
      </pc:sldChg>
      <pc:sldChg chg="modSp mod delCm">
        <pc:chgData name="O'Toole, Paddy" userId="b66ecc98-eaf1-4150-835f-9fb8412d8417" providerId="ADAL" clId="{D6DBCE98-E5FB-431A-8B6F-497448A5B5C5}" dt="2022-07-27T08:46:47.646" v="1702" actId="20577"/>
        <pc:sldMkLst>
          <pc:docMk/>
          <pc:sldMk cId="1252864505" sldId="320"/>
        </pc:sldMkLst>
        <pc:spChg chg="mod">
          <ac:chgData name="O'Toole, Paddy" userId="b66ecc98-eaf1-4150-835f-9fb8412d8417" providerId="ADAL" clId="{D6DBCE98-E5FB-431A-8B6F-497448A5B5C5}" dt="2022-07-27T08:46:47.646" v="1702" actId="20577"/>
          <ac:spMkLst>
            <pc:docMk/>
            <pc:sldMk cId="1252864505" sldId="320"/>
            <ac:spMk id="3" creationId="{AED0A017-980A-454C-8670-6FD803B786F3}"/>
          </ac:spMkLst>
        </pc:spChg>
      </pc:sldChg>
      <pc:sldChg chg="addSp modSp mod modNotesTx">
        <pc:chgData name="O'Toole, Paddy" userId="b66ecc98-eaf1-4150-835f-9fb8412d8417" providerId="ADAL" clId="{D6DBCE98-E5FB-431A-8B6F-497448A5B5C5}" dt="2022-07-27T08:46:20.823" v="1699" actId="20577"/>
        <pc:sldMkLst>
          <pc:docMk/>
          <pc:sldMk cId="2545824892" sldId="322"/>
        </pc:sldMkLst>
        <pc:spChg chg="mod">
          <ac:chgData name="O'Toole, Paddy" userId="b66ecc98-eaf1-4150-835f-9fb8412d8417" providerId="ADAL" clId="{D6DBCE98-E5FB-431A-8B6F-497448A5B5C5}" dt="2022-07-27T08:45:14.893" v="1696" actId="20577"/>
          <ac:spMkLst>
            <pc:docMk/>
            <pc:sldMk cId="2545824892" sldId="322"/>
            <ac:spMk id="3" creationId="{EAEFFBEE-4090-7DAA-2FB1-3A900AA9364F}"/>
          </ac:spMkLst>
        </pc:spChg>
        <pc:spChg chg="mod">
          <ac:chgData name="O'Toole, Paddy" userId="b66ecc98-eaf1-4150-835f-9fb8412d8417" providerId="ADAL" clId="{D6DBCE98-E5FB-431A-8B6F-497448A5B5C5}" dt="2022-07-20T12:17:48.688" v="941" actId="1076"/>
          <ac:spMkLst>
            <pc:docMk/>
            <pc:sldMk cId="2545824892" sldId="322"/>
            <ac:spMk id="4" creationId="{8665A8E8-E7B5-4024-EE27-2D2AFA8953F2}"/>
          </ac:spMkLst>
        </pc:spChg>
        <pc:picChg chg="add mod">
          <ac:chgData name="O'Toole, Paddy" userId="b66ecc98-eaf1-4150-835f-9fb8412d8417" providerId="ADAL" clId="{D6DBCE98-E5FB-431A-8B6F-497448A5B5C5}" dt="2022-07-20T08:36:43.444" v="213" actId="14100"/>
          <ac:picMkLst>
            <pc:docMk/>
            <pc:sldMk cId="2545824892" sldId="322"/>
            <ac:picMk id="1026" creationId="{C1156154-35D7-E83C-2BAF-125AC56944FB}"/>
          </ac:picMkLst>
        </pc:picChg>
      </pc:sldChg>
      <pc:sldChg chg="add del">
        <pc:chgData name="O'Toole, Paddy" userId="b66ecc98-eaf1-4150-835f-9fb8412d8417" providerId="ADAL" clId="{D6DBCE98-E5FB-431A-8B6F-497448A5B5C5}" dt="2022-07-20T08:46:52.211" v="317" actId="47"/>
        <pc:sldMkLst>
          <pc:docMk/>
          <pc:sldMk cId="118867057" sldId="323"/>
        </pc:sldMkLst>
      </pc:sldChg>
      <pc:sldChg chg="modSp mod">
        <pc:chgData name="O'Toole, Paddy" userId="b66ecc98-eaf1-4150-835f-9fb8412d8417" providerId="ADAL" clId="{D6DBCE98-E5FB-431A-8B6F-497448A5B5C5}" dt="2022-07-27T08:48:11.118" v="1717" actId="20577"/>
        <pc:sldMkLst>
          <pc:docMk/>
          <pc:sldMk cId="526533240" sldId="325"/>
        </pc:sldMkLst>
        <pc:spChg chg="mod">
          <ac:chgData name="O'Toole, Paddy" userId="b66ecc98-eaf1-4150-835f-9fb8412d8417" providerId="ADAL" clId="{D6DBCE98-E5FB-431A-8B6F-497448A5B5C5}" dt="2022-07-27T08:48:11.118" v="1717" actId="20577"/>
          <ac:spMkLst>
            <pc:docMk/>
            <pc:sldMk cId="526533240" sldId="325"/>
            <ac:spMk id="3" creationId="{FDF51DB1-804E-57DB-C4F0-3F60147B2C83}"/>
          </ac:spMkLst>
        </pc:spChg>
      </pc:sldChg>
      <pc:sldChg chg="modSp mod">
        <pc:chgData name="O'Toole, Paddy" userId="b66ecc98-eaf1-4150-835f-9fb8412d8417" providerId="ADAL" clId="{D6DBCE98-E5FB-431A-8B6F-497448A5B5C5}" dt="2022-07-20T12:12:14.364" v="495" actId="14100"/>
        <pc:sldMkLst>
          <pc:docMk/>
          <pc:sldMk cId="1183355309" sldId="337"/>
        </pc:sldMkLst>
        <pc:spChg chg="mod">
          <ac:chgData name="O'Toole, Paddy" userId="b66ecc98-eaf1-4150-835f-9fb8412d8417" providerId="ADAL" clId="{D6DBCE98-E5FB-431A-8B6F-497448A5B5C5}" dt="2022-07-20T12:12:14.364" v="495" actId="14100"/>
          <ac:spMkLst>
            <pc:docMk/>
            <pc:sldMk cId="1183355309" sldId="337"/>
            <ac:spMk id="7" creationId="{8BE34E98-18B4-4ED4-AB72-5932C97DC26B}"/>
          </ac:spMkLst>
        </pc:spChg>
      </pc:sldChg>
      <pc:sldChg chg="add">
        <pc:chgData name="O'Toole, Paddy" userId="b66ecc98-eaf1-4150-835f-9fb8412d8417" providerId="ADAL" clId="{D6DBCE98-E5FB-431A-8B6F-497448A5B5C5}" dt="2022-07-20T08:44:20.122" v="316"/>
        <pc:sldMkLst>
          <pc:docMk/>
          <pc:sldMk cId="1606085660" sldId="339"/>
        </pc:sldMkLst>
      </pc:sldChg>
      <pc:sldChg chg="modSp mod modNotesTx">
        <pc:chgData name="O'Toole, Paddy" userId="b66ecc98-eaf1-4150-835f-9fb8412d8417" providerId="ADAL" clId="{D6DBCE98-E5FB-431A-8B6F-497448A5B5C5}" dt="2022-07-27T08:47:12.463" v="1713" actId="20577"/>
        <pc:sldMkLst>
          <pc:docMk/>
          <pc:sldMk cId="1995594105" sldId="342"/>
        </pc:sldMkLst>
        <pc:spChg chg="mod">
          <ac:chgData name="O'Toole, Paddy" userId="b66ecc98-eaf1-4150-835f-9fb8412d8417" providerId="ADAL" clId="{D6DBCE98-E5FB-431A-8B6F-497448A5B5C5}" dt="2022-07-20T12:15:44.727" v="927" actId="20577"/>
          <ac:spMkLst>
            <pc:docMk/>
            <pc:sldMk cId="1995594105" sldId="342"/>
            <ac:spMk id="7" creationId="{4007DB59-F712-456E-9D33-D8E2D8171CFB}"/>
          </ac:spMkLst>
        </pc:spChg>
      </pc:sldChg>
      <pc:sldChg chg="addSp delSp modSp mod">
        <pc:chgData name="O'Toole, Paddy" userId="b66ecc98-eaf1-4150-835f-9fb8412d8417" providerId="ADAL" clId="{D6DBCE98-E5FB-431A-8B6F-497448A5B5C5}" dt="2022-07-20T12:19:44.237" v="957" actId="14100"/>
        <pc:sldMkLst>
          <pc:docMk/>
          <pc:sldMk cId="2383645524" sldId="346"/>
        </pc:sldMkLst>
        <pc:spChg chg="add del">
          <ac:chgData name="O'Toole, Paddy" userId="b66ecc98-eaf1-4150-835f-9fb8412d8417" providerId="ADAL" clId="{D6DBCE98-E5FB-431A-8B6F-497448A5B5C5}" dt="2022-07-20T12:18:33.673" v="943" actId="11529"/>
          <ac:spMkLst>
            <pc:docMk/>
            <pc:sldMk cId="2383645524" sldId="346"/>
            <ac:spMk id="3" creationId="{9D7D857A-3901-DC8D-50A7-2DD09757DDAE}"/>
          </ac:spMkLst>
        </pc:spChg>
        <pc:spChg chg="add del">
          <ac:chgData name="O'Toole, Paddy" userId="b66ecc98-eaf1-4150-835f-9fb8412d8417" providerId="ADAL" clId="{D6DBCE98-E5FB-431A-8B6F-497448A5B5C5}" dt="2022-07-20T12:18:53.055" v="945" actId="11529"/>
          <ac:spMkLst>
            <pc:docMk/>
            <pc:sldMk cId="2383645524" sldId="346"/>
            <ac:spMk id="6" creationId="{E027C8E1-E872-04E6-E2A4-51C202434CA2}"/>
          </ac:spMkLst>
        </pc:spChg>
        <pc:spChg chg="add mod">
          <ac:chgData name="O'Toole, Paddy" userId="b66ecc98-eaf1-4150-835f-9fb8412d8417" providerId="ADAL" clId="{D6DBCE98-E5FB-431A-8B6F-497448A5B5C5}" dt="2022-07-20T12:19:44.237" v="957" actId="14100"/>
          <ac:spMkLst>
            <pc:docMk/>
            <pc:sldMk cId="2383645524" sldId="346"/>
            <ac:spMk id="7" creationId="{6A19D162-BA39-EFAC-C59F-AECC4803468E}"/>
          </ac:spMkLst>
        </pc:spChg>
        <pc:spChg chg="add mod">
          <ac:chgData name="O'Toole, Paddy" userId="b66ecc98-eaf1-4150-835f-9fb8412d8417" providerId="ADAL" clId="{D6DBCE98-E5FB-431A-8B6F-497448A5B5C5}" dt="2022-07-20T12:19:38.229" v="955" actId="1076"/>
          <ac:spMkLst>
            <pc:docMk/>
            <pc:sldMk cId="2383645524" sldId="346"/>
            <ac:spMk id="8" creationId="{7E444C14-D74C-5632-870B-1B5257A90ADC}"/>
          </ac:spMkLst>
        </pc:spChg>
        <pc:picChg chg="mod">
          <ac:chgData name="O'Toole, Paddy" userId="b66ecc98-eaf1-4150-835f-9fb8412d8417" providerId="ADAL" clId="{D6DBCE98-E5FB-431A-8B6F-497448A5B5C5}" dt="2022-07-20T12:19:34.590" v="954" actId="1076"/>
          <ac:picMkLst>
            <pc:docMk/>
            <pc:sldMk cId="2383645524" sldId="346"/>
            <ac:picMk id="4" creationId="{C31FBDFE-60C8-A011-1902-838055401AE0}"/>
          </ac:picMkLst>
        </pc:picChg>
      </pc:sldChg>
      <pc:sldChg chg="addSp modSp mod modNotesTx">
        <pc:chgData name="O'Toole, Paddy" userId="b66ecc98-eaf1-4150-835f-9fb8412d8417" providerId="ADAL" clId="{D6DBCE98-E5FB-431A-8B6F-497448A5B5C5}" dt="2022-07-27T08:47:38.107" v="1715" actId="20577"/>
        <pc:sldMkLst>
          <pc:docMk/>
          <pc:sldMk cId="200343740" sldId="349"/>
        </pc:sldMkLst>
        <pc:picChg chg="add mod">
          <ac:chgData name="O'Toole, Paddy" userId="b66ecc98-eaf1-4150-835f-9fb8412d8417" providerId="ADAL" clId="{D6DBCE98-E5FB-431A-8B6F-497448A5B5C5}" dt="2022-07-20T12:48:26.906" v="992" actId="1076"/>
          <ac:picMkLst>
            <pc:docMk/>
            <pc:sldMk cId="200343740" sldId="349"/>
            <ac:picMk id="4" creationId="{A2CEE744-9FC5-59FC-BD01-50AB7136111D}"/>
          </ac:picMkLst>
        </pc:picChg>
      </pc:sldChg>
      <pc:sldChg chg="add del">
        <pc:chgData name="O'Toole, Paddy" userId="b66ecc98-eaf1-4150-835f-9fb8412d8417" providerId="ADAL" clId="{D6DBCE98-E5FB-431A-8B6F-497448A5B5C5}" dt="2022-07-20T12:19:08.307" v="947"/>
        <pc:sldMkLst>
          <pc:docMk/>
          <pc:sldMk cId="533419044" sldId="350"/>
        </pc:sldMkLst>
      </pc:sldChg>
      <pc:sldChg chg="modSp del mod">
        <pc:chgData name="O'Toole, Paddy" userId="b66ecc98-eaf1-4150-835f-9fb8412d8417" providerId="ADAL" clId="{D6DBCE98-E5FB-431A-8B6F-497448A5B5C5}" dt="2022-07-27T08:33:38.295" v="1103" actId="47"/>
        <pc:sldMkLst>
          <pc:docMk/>
          <pc:sldMk cId="2656297566" sldId="350"/>
        </pc:sldMkLst>
        <pc:graphicFrameChg chg="mod modGraphic">
          <ac:chgData name="O'Toole, Paddy" userId="b66ecc98-eaf1-4150-835f-9fb8412d8417" providerId="ADAL" clId="{D6DBCE98-E5FB-431A-8B6F-497448A5B5C5}" dt="2022-07-27T08:29:33.260" v="1086" actId="2166"/>
          <ac:graphicFrameMkLst>
            <pc:docMk/>
            <pc:sldMk cId="2656297566" sldId="350"/>
            <ac:graphicFrameMk id="9" creationId="{A4884D16-9545-C551-DEEB-A207CF8045FD}"/>
          </ac:graphicFrameMkLst>
        </pc:graphicFrameChg>
      </pc:sldChg>
      <pc:sldChg chg="addSp delSp modSp add del mod">
        <pc:chgData name="O'Toole, Paddy" userId="b66ecc98-eaf1-4150-835f-9fb8412d8417" providerId="ADAL" clId="{D6DBCE98-E5FB-431A-8B6F-497448A5B5C5}" dt="2022-07-20T12:48:04.030" v="983" actId="2696"/>
        <pc:sldMkLst>
          <pc:docMk/>
          <pc:sldMk cId="3827394144" sldId="350"/>
        </pc:sldMkLst>
        <pc:picChg chg="add del mod">
          <ac:chgData name="O'Toole, Paddy" userId="b66ecc98-eaf1-4150-835f-9fb8412d8417" providerId="ADAL" clId="{D6DBCE98-E5FB-431A-8B6F-497448A5B5C5}" dt="2022-07-20T12:47:25.149" v="968" actId="478"/>
          <ac:picMkLst>
            <pc:docMk/>
            <pc:sldMk cId="3827394144" sldId="350"/>
            <ac:picMk id="4" creationId="{56552492-28D2-DF84-2C23-379F6BFF3C79}"/>
          </ac:picMkLst>
        </pc:picChg>
        <pc:picChg chg="add del mod">
          <ac:chgData name="O'Toole, Paddy" userId="b66ecc98-eaf1-4150-835f-9fb8412d8417" providerId="ADAL" clId="{D6DBCE98-E5FB-431A-8B6F-497448A5B5C5}" dt="2022-07-20T12:47:58.737" v="982" actId="478"/>
          <ac:picMkLst>
            <pc:docMk/>
            <pc:sldMk cId="3827394144" sldId="350"/>
            <ac:picMk id="6" creationId="{AF578F1D-CA33-4980-462F-6372761C2FE3}"/>
          </ac:picMkLst>
        </pc:picChg>
        <pc:picChg chg="del">
          <ac:chgData name="O'Toole, Paddy" userId="b66ecc98-eaf1-4150-835f-9fb8412d8417" providerId="ADAL" clId="{D6DBCE98-E5FB-431A-8B6F-497448A5B5C5}" dt="2022-07-20T12:45:25.291" v="961" actId="478"/>
          <ac:picMkLst>
            <pc:docMk/>
            <pc:sldMk cId="3827394144" sldId="350"/>
            <ac:picMk id="8" creationId="{33600042-C6A0-B80C-E087-8D030118060F}"/>
          </ac:picMkLst>
        </pc:picChg>
      </pc:sldChg>
      <pc:sldChg chg="addSp delSp modSp add del mod">
        <pc:chgData name="O'Toole, Paddy" userId="b66ecc98-eaf1-4150-835f-9fb8412d8417" providerId="ADAL" clId="{D6DBCE98-E5FB-431A-8B6F-497448A5B5C5}" dt="2022-07-27T08:30:32.270" v="1088" actId="47"/>
        <pc:sldMkLst>
          <pc:docMk/>
          <pc:sldMk cId="1403701188" sldId="351"/>
        </pc:sldMkLst>
        <pc:graphicFrameChg chg="add del mod">
          <ac:chgData name="O'Toole, Paddy" userId="b66ecc98-eaf1-4150-835f-9fb8412d8417" providerId="ADAL" clId="{D6DBCE98-E5FB-431A-8B6F-497448A5B5C5}" dt="2022-07-27T08:28:50.974" v="1081" actId="478"/>
          <ac:graphicFrameMkLst>
            <pc:docMk/>
            <pc:sldMk cId="1403701188" sldId="351"/>
            <ac:graphicFrameMk id="3" creationId="{FFB9F2B0-B877-666B-89C3-3DA6CE939DE9}"/>
          </ac:graphicFrameMkLst>
        </pc:graphicFrameChg>
        <pc:graphicFrameChg chg="add del mod">
          <ac:chgData name="O'Toole, Paddy" userId="b66ecc98-eaf1-4150-835f-9fb8412d8417" providerId="ADAL" clId="{D6DBCE98-E5FB-431A-8B6F-497448A5B5C5}" dt="2022-07-27T08:29:16.978" v="1084" actId="478"/>
          <ac:graphicFrameMkLst>
            <pc:docMk/>
            <pc:sldMk cId="1403701188" sldId="351"/>
            <ac:graphicFrameMk id="4" creationId="{BA807759-D54F-7DB2-A31D-5B9EF127E744}"/>
          </ac:graphicFrameMkLst>
        </pc:graphicFrameChg>
        <pc:graphicFrameChg chg="del">
          <ac:chgData name="O'Toole, Paddy" userId="b66ecc98-eaf1-4150-835f-9fb8412d8417" providerId="ADAL" clId="{D6DBCE98-E5FB-431A-8B6F-497448A5B5C5}" dt="2022-07-27T08:28:31.540" v="1078" actId="478"/>
          <ac:graphicFrameMkLst>
            <pc:docMk/>
            <pc:sldMk cId="1403701188" sldId="351"/>
            <ac:graphicFrameMk id="9" creationId="{A4884D16-9545-C551-DEEB-A207CF8045FD}"/>
          </ac:graphicFrameMkLst>
        </pc:graphicFrameChg>
      </pc:sldChg>
      <pc:sldChg chg="addSp modSp add mod modNotesTx">
        <pc:chgData name="O'Toole, Paddy" userId="b66ecc98-eaf1-4150-835f-9fb8412d8417" providerId="ADAL" clId="{D6DBCE98-E5FB-431A-8B6F-497448A5B5C5}" dt="2022-07-27T08:46:09.799" v="1697" actId="20577"/>
        <pc:sldMkLst>
          <pc:docMk/>
          <pc:sldMk cId="213761633" sldId="352"/>
        </pc:sldMkLst>
        <pc:spChg chg="mod">
          <ac:chgData name="O'Toole, Paddy" userId="b66ecc98-eaf1-4150-835f-9fb8412d8417" providerId="ADAL" clId="{D6DBCE98-E5FB-431A-8B6F-497448A5B5C5}" dt="2022-07-27T08:44:47.765" v="1668" actId="20577"/>
          <ac:spMkLst>
            <pc:docMk/>
            <pc:sldMk cId="213761633" sldId="352"/>
            <ac:spMk id="2" creationId="{D12B8438-BA29-EC48-8B26-850F0F4388E1}"/>
          </ac:spMkLst>
        </pc:spChg>
        <pc:spChg chg="add mod">
          <ac:chgData name="O'Toole, Paddy" userId="b66ecc98-eaf1-4150-835f-9fb8412d8417" providerId="ADAL" clId="{D6DBCE98-E5FB-431A-8B6F-497448A5B5C5}" dt="2022-07-27T08:43:33.321" v="1607" actId="14100"/>
          <ac:spMkLst>
            <pc:docMk/>
            <pc:sldMk cId="213761633" sldId="352"/>
            <ac:spMk id="3" creationId="{C4984E40-0CF0-2F53-1037-9747AB02C9E5}"/>
          </ac:spMkLst>
        </pc:spChg>
        <pc:graphicFrameChg chg="mod modGraphic">
          <ac:chgData name="O'Toole, Paddy" userId="b66ecc98-eaf1-4150-835f-9fb8412d8417" providerId="ADAL" clId="{D6DBCE98-E5FB-431A-8B6F-497448A5B5C5}" dt="2022-07-27T08:44:24.729" v="1616" actId="1076"/>
          <ac:graphicFrameMkLst>
            <pc:docMk/>
            <pc:sldMk cId="213761633" sldId="352"/>
            <ac:graphicFrameMk id="9" creationId="{A4884D16-9545-C551-DEEB-A207CF8045FD}"/>
          </ac:graphicFrameMkLst>
        </pc:graphicFrameChg>
      </pc:sldChg>
      <pc:sldChg chg="addSp delSp modSp add mod">
        <pc:chgData name="O'Toole, Paddy" userId="b66ecc98-eaf1-4150-835f-9fb8412d8417" providerId="ADAL" clId="{D6DBCE98-E5FB-431A-8B6F-497448A5B5C5}" dt="2022-07-27T08:48:43.265" v="1723"/>
        <pc:sldMkLst>
          <pc:docMk/>
          <pc:sldMk cId="2089950328" sldId="353"/>
        </pc:sldMkLst>
        <pc:spChg chg="del">
          <ac:chgData name="O'Toole, Paddy" userId="b66ecc98-eaf1-4150-835f-9fb8412d8417" providerId="ADAL" clId="{D6DBCE98-E5FB-431A-8B6F-497448A5B5C5}" dt="2022-07-27T08:48:32.036" v="1719" actId="478"/>
          <ac:spMkLst>
            <pc:docMk/>
            <pc:sldMk cId="2089950328" sldId="353"/>
            <ac:spMk id="2" creationId="{D12B8438-BA29-EC48-8B26-850F0F4388E1}"/>
          </ac:spMkLst>
        </pc:spChg>
        <pc:spChg chg="del">
          <ac:chgData name="O'Toole, Paddy" userId="b66ecc98-eaf1-4150-835f-9fb8412d8417" providerId="ADAL" clId="{D6DBCE98-E5FB-431A-8B6F-497448A5B5C5}" dt="2022-07-27T08:48:36.832" v="1721" actId="478"/>
          <ac:spMkLst>
            <pc:docMk/>
            <pc:sldMk cId="2089950328" sldId="353"/>
            <ac:spMk id="3" creationId="{FDF51DB1-804E-57DB-C4F0-3F60147B2C83}"/>
          </ac:spMkLst>
        </pc:spChg>
        <pc:spChg chg="add del mod">
          <ac:chgData name="O'Toole, Paddy" userId="b66ecc98-eaf1-4150-835f-9fb8412d8417" providerId="ADAL" clId="{D6DBCE98-E5FB-431A-8B6F-497448A5B5C5}" dt="2022-07-27T08:48:35.027" v="1720" actId="478"/>
          <ac:spMkLst>
            <pc:docMk/>
            <pc:sldMk cId="2089950328" sldId="353"/>
            <ac:spMk id="5" creationId="{D2ED645B-7684-9875-4510-0B314A6F66AF}"/>
          </ac:spMkLst>
        </pc:spChg>
        <pc:spChg chg="add del mod">
          <ac:chgData name="O'Toole, Paddy" userId="b66ecc98-eaf1-4150-835f-9fb8412d8417" providerId="ADAL" clId="{D6DBCE98-E5FB-431A-8B6F-497448A5B5C5}" dt="2022-07-27T08:48:40.031" v="1722" actId="478"/>
          <ac:spMkLst>
            <pc:docMk/>
            <pc:sldMk cId="2089950328" sldId="353"/>
            <ac:spMk id="7" creationId="{699101BE-BAF3-6357-2310-5AD73B777FB4}"/>
          </ac:spMkLst>
        </pc:spChg>
        <pc:spChg chg="add mod">
          <ac:chgData name="O'Toole, Paddy" userId="b66ecc98-eaf1-4150-835f-9fb8412d8417" providerId="ADAL" clId="{D6DBCE98-E5FB-431A-8B6F-497448A5B5C5}" dt="2022-07-27T08:48:43.265" v="1723"/>
          <ac:spMkLst>
            <pc:docMk/>
            <pc:sldMk cId="2089950328" sldId="353"/>
            <ac:spMk id="8" creationId="{0DD4D0FB-2F58-8F3C-B255-7C378FFC96C4}"/>
          </ac:spMkLst>
        </pc:spChg>
      </pc:sldChg>
      <pc:sldChg chg="addSp delSp modSp add del mod">
        <pc:chgData name="O'Toole, Paddy" userId="b66ecc98-eaf1-4150-835f-9fb8412d8417" providerId="ADAL" clId="{D6DBCE98-E5FB-431A-8B6F-497448A5B5C5}" dt="2022-07-27T08:43:45.293" v="1608" actId="47"/>
        <pc:sldMkLst>
          <pc:docMk/>
          <pc:sldMk cId="2676417296" sldId="353"/>
        </pc:sldMkLst>
        <pc:graphicFrameChg chg="add del modGraphic">
          <ac:chgData name="O'Toole, Paddy" userId="b66ecc98-eaf1-4150-835f-9fb8412d8417" providerId="ADAL" clId="{D6DBCE98-E5FB-431A-8B6F-497448A5B5C5}" dt="2022-07-27T08:34:02.967" v="1140" actId="478"/>
          <ac:graphicFrameMkLst>
            <pc:docMk/>
            <pc:sldMk cId="2676417296" sldId="353"/>
            <ac:graphicFrameMk id="3" creationId="{533238EA-92BA-BDB1-B8F8-06F11E69784B}"/>
          </ac:graphicFrameMkLst>
        </pc:graphicFrameChg>
        <pc:graphicFrameChg chg="del">
          <ac:chgData name="O'Toole, Paddy" userId="b66ecc98-eaf1-4150-835f-9fb8412d8417" providerId="ADAL" clId="{D6DBCE98-E5FB-431A-8B6F-497448A5B5C5}" dt="2022-07-27T08:33:42.530" v="1105" actId="478"/>
          <ac:graphicFrameMkLst>
            <pc:docMk/>
            <pc:sldMk cId="2676417296" sldId="353"/>
            <ac:graphicFrameMk id="9" creationId="{A4884D16-9545-C551-DEEB-A207CF8045FD}"/>
          </ac:graphicFrameMkLst>
        </pc:graphicFrameChg>
      </pc:sldChg>
      <pc:sldChg chg="addSp delSp modSp new mod">
        <pc:chgData name="O'Toole, Paddy" userId="b66ecc98-eaf1-4150-835f-9fb8412d8417" providerId="ADAL" clId="{D6DBCE98-E5FB-431A-8B6F-497448A5B5C5}" dt="2022-07-27T09:11:38.882" v="2070" actId="14100"/>
        <pc:sldMkLst>
          <pc:docMk/>
          <pc:sldMk cId="995836276" sldId="354"/>
        </pc:sldMkLst>
        <pc:spChg chg="mod">
          <ac:chgData name="O'Toole, Paddy" userId="b66ecc98-eaf1-4150-835f-9fb8412d8417" providerId="ADAL" clId="{D6DBCE98-E5FB-431A-8B6F-497448A5B5C5}" dt="2022-07-27T09:05:33.271" v="1773" actId="20577"/>
          <ac:spMkLst>
            <pc:docMk/>
            <pc:sldMk cId="995836276" sldId="354"/>
            <ac:spMk id="2" creationId="{EEA795F1-E674-4BA8-FB79-52EBCD641528}"/>
          </ac:spMkLst>
        </pc:spChg>
        <pc:spChg chg="del">
          <ac:chgData name="O'Toole, Paddy" userId="b66ecc98-eaf1-4150-835f-9fb8412d8417" providerId="ADAL" clId="{D6DBCE98-E5FB-431A-8B6F-497448A5B5C5}" dt="2022-07-27T09:05:17.569" v="1726"/>
          <ac:spMkLst>
            <pc:docMk/>
            <pc:sldMk cId="995836276" sldId="354"/>
            <ac:spMk id="3" creationId="{A796536D-9DF7-4354-ACB5-6658D1BC4BFD}"/>
          </ac:spMkLst>
        </pc:spChg>
        <pc:spChg chg="add del mod">
          <ac:chgData name="O'Toole, Paddy" userId="b66ecc98-eaf1-4150-835f-9fb8412d8417" providerId="ADAL" clId="{D6DBCE98-E5FB-431A-8B6F-497448A5B5C5}" dt="2022-07-27T09:05:53.054" v="1777"/>
          <ac:spMkLst>
            <pc:docMk/>
            <pc:sldMk cId="995836276" sldId="354"/>
            <ac:spMk id="5" creationId="{5C004877-BE4C-16B4-8914-8A9382EE3E2A}"/>
          </ac:spMkLst>
        </pc:spChg>
        <pc:spChg chg="add del mod">
          <ac:chgData name="O'Toole, Paddy" userId="b66ecc98-eaf1-4150-835f-9fb8412d8417" providerId="ADAL" clId="{D6DBCE98-E5FB-431A-8B6F-497448A5B5C5}" dt="2022-07-27T09:05:59.738" v="1780"/>
          <ac:spMkLst>
            <pc:docMk/>
            <pc:sldMk cId="995836276" sldId="354"/>
            <ac:spMk id="7" creationId="{95C7BC97-6781-7AA8-5BCC-D72DA7D93603}"/>
          </ac:spMkLst>
        </pc:spChg>
        <pc:spChg chg="add mod">
          <ac:chgData name="O'Toole, Paddy" userId="b66ecc98-eaf1-4150-835f-9fb8412d8417" providerId="ADAL" clId="{D6DBCE98-E5FB-431A-8B6F-497448A5B5C5}" dt="2022-07-27T09:11:24.308" v="2067" actId="113"/>
          <ac:spMkLst>
            <pc:docMk/>
            <pc:sldMk cId="995836276" sldId="354"/>
            <ac:spMk id="10" creationId="{5DD5DEB7-14C2-4F53-B5F2-24C4C8273752}"/>
          </ac:spMkLst>
        </pc:spChg>
        <pc:picChg chg="add del mod">
          <ac:chgData name="O'Toole, Paddy" userId="b66ecc98-eaf1-4150-835f-9fb8412d8417" providerId="ADAL" clId="{D6DBCE98-E5FB-431A-8B6F-497448A5B5C5}" dt="2022-07-27T09:05:53.053" v="1775" actId="478"/>
          <ac:picMkLst>
            <pc:docMk/>
            <pc:sldMk cId="995836276" sldId="354"/>
            <ac:picMk id="4" creationId="{649DB991-9BC6-90F2-D2F1-7EBFD45A69DB}"/>
          </ac:picMkLst>
        </pc:picChg>
        <pc:picChg chg="add del mod">
          <ac:chgData name="O'Toole, Paddy" userId="b66ecc98-eaf1-4150-835f-9fb8412d8417" providerId="ADAL" clId="{D6DBCE98-E5FB-431A-8B6F-497448A5B5C5}" dt="2022-07-27T09:05:54.298" v="1779"/>
          <ac:picMkLst>
            <pc:docMk/>
            <pc:sldMk cId="995836276" sldId="354"/>
            <ac:picMk id="8" creationId="{949BDDDD-4323-4A7D-C566-C1CB4B22EA5B}"/>
          </ac:picMkLst>
        </pc:picChg>
        <pc:picChg chg="add mod">
          <ac:chgData name="O'Toole, Paddy" userId="b66ecc98-eaf1-4150-835f-9fb8412d8417" providerId="ADAL" clId="{D6DBCE98-E5FB-431A-8B6F-497448A5B5C5}" dt="2022-07-27T09:11:38.882" v="2070" actId="14100"/>
          <ac:picMkLst>
            <pc:docMk/>
            <pc:sldMk cId="995836276" sldId="354"/>
            <ac:picMk id="9" creationId="{2826AEC6-B78D-6373-E74A-673F03DFDCCC}"/>
          </ac:picMkLst>
        </pc:picChg>
      </pc:sldChg>
      <pc:sldMasterChg chg="del delSldLayout">
        <pc:chgData name="O'Toole, Paddy" userId="b66ecc98-eaf1-4150-835f-9fb8412d8417" providerId="ADAL" clId="{D6DBCE98-E5FB-431A-8B6F-497448A5B5C5}" dt="2022-07-27T08:48:45.197" v="1724" actId="47"/>
        <pc:sldMasterMkLst>
          <pc:docMk/>
          <pc:sldMasterMk cId="3383145379" sldId="2147483660"/>
        </pc:sldMasterMkLst>
        <pc:sldLayoutChg chg="del">
          <pc:chgData name="O'Toole, Paddy" userId="b66ecc98-eaf1-4150-835f-9fb8412d8417" providerId="ADAL" clId="{D6DBCE98-E5FB-431A-8B6F-497448A5B5C5}" dt="2022-07-27T08:48:45.197" v="1724" actId="47"/>
          <pc:sldLayoutMkLst>
            <pc:docMk/>
            <pc:sldMasterMk cId="3383145379" sldId="2147483660"/>
            <pc:sldLayoutMk cId="1718278448" sldId="2147483661"/>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4135192809" sldId="2147483662"/>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2221250204" sldId="2147483663"/>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236709078" sldId="2147483664"/>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2743171527" sldId="2147483665"/>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1349968191" sldId="2147483666"/>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1315234510" sldId="2147483667"/>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2343575147" sldId="2147483668"/>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718080666" sldId="2147483669"/>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123785127" sldId="2147483670"/>
          </pc:sldLayoutMkLst>
        </pc:sldLayoutChg>
        <pc:sldLayoutChg chg="del">
          <pc:chgData name="O'Toole, Paddy" userId="b66ecc98-eaf1-4150-835f-9fb8412d8417" providerId="ADAL" clId="{D6DBCE98-E5FB-431A-8B6F-497448A5B5C5}" dt="2022-07-27T08:48:45.197" v="1724" actId="47"/>
          <pc:sldLayoutMkLst>
            <pc:docMk/>
            <pc:sldMasterMk cId="3383145379" sldId="2147483660"/>
            <pc:sldLayoutMk cId="454890119" sldId="2147483671"/>
          </pc:sldLayoutMkLst>
        </pc:sldLayoutChg>
      </pc:sldMasterChg>
    </pc:docChg>
  </pc:docChgLst>
  <pc:docChgLst>
    <pc:chgData name="O'Toole, Paddy" userId="S::potoole@ic.ac.uk::b66ecc98-eaf1-4150-835f-9fb8412d8417" providerId="AD" clId="Web-{80DB1291-2789-29AC-815F-20BED6301342}"/>
    <pc:docChg chg="addSld delSld modSld">
      <pc:chgData name="O'Toole, Paddy" userId="S::potoole@ic.ac.uk::b66ecc98-eaf1-4150-835f-9fb8412d8417" providerId="AD" clId="Web-{80DB1291-2789-29AC-815F-20BED6301342}" dt="2022-07-20T08:21:31.310" v="176" actId="20577"/>
      <pc:docMkLst>
        <pc:docMk/>
      </pc:docMkLst>
      <pc:sldChg chg="del">
        <pc:chgData name="O'Toole, Paddy" userId="S::potoole@ic.ac.uk::b66ecc98-eaf1-4150-835f-9fb8412d8417" providerId="AD" clId="Web-{80DB1291-2789-29AC-815F-20BED6301342}" dt="2022-07-20T08:08:19.599" v="68"/>
        <pc:sldMkLst>
          <pc:docMk/>
          <pc:sldMk cId="3929730975" sldId="288"/>
        </pc:sldMkLst>
      </pc:sldChg>
      <pc:sldChg chg="modSp">
        <pc:chgData name="O'Toole, Paddy" userId="S::potoole@ic.ac.uk::b66ecc98-eaf1-4150-835f-9fb8412d8417" providerId="AD" clId="Web-{80DB1291-2789-29AC-815F-20BED6301342}" dt="2022-07-20T08:15:07.939" v="170" actId="20577"/>
        <pc:sldMkLst>
          <pc:docMk/>
          <pc:sldMk cId="113865233" sldId="302"/>
        </pc:sldMkLst>
        <pc:spChg chg="mod">
          <ac:chgData name="O'Toole, Paddy" userId="S::potoole@ic.ac.uk::b66ecc98-eaf1-4150-835f-9fb8412d8417" providerId="AD" clId="Web-{80DB1291-2789-29AC-815F-20BED6301342}" dt="2022-07-20T08:15:07.939" v="170" actId="20577"/>
          <ac:spMkLst>
            <pc:docMk/>
            <pc:sldMk cId="113865233" sldId="302"/>
            <ac:spMk id="2" creationId="{FB8C593D-EDA4-4560-B319-BA011992BC31}"/>
          </ac:spMkLst>
        </pc:spChg>
      </pc:sldChg>
      <pc:sldChg chg="modSp">
        <pc:chgData name="O'Toole, Paddy" userId="S::potoole@ic.ac.uk::b66ecc98-eaf1-4150-835f-9fb8412d8417" providerId="AD" clId="Web-{80DB1291-2789-29AC-815F-20BED6301342}" dt="2022-07-20T08:13:40.718" v="156" actId="20577"/>
        <pc:sldMkLst>
          <pc:docMk/>
          <pc:sldMk cId="3974546654" sldId="312"/>
        </pc:sldMkLst>
        <pc:spChg chg="mod">
          <ac:chgData name="O'Toole, Paddy" userId="S::potoole@ic.ac.uk::b66ecc98-eaf1-4150-835f-9fb8412d8417" providerId="AD" clId="Web-{80DB1291-2789-29AC-815F-20BED6301342}" dt="2022-07-20T08:13:40.718" v="156" actId="20577"/>
          <ac:spMkLst>
            <pc:docMk/>
            <pc:sldMk cId="3974546654" sldId="312"/>
            <ac:spMk id="7" creationId="{4007DB59-F712-456E-9D33-D8E2D8171CFB}"/>
          </ac:spMkLst>
        </pc:spChg>
      </pc:sldChg>
      <pc:sldChg chg="del">
        <pc:chgData name="O'Toole, Paddy" userId="S::potoole@ic.ac.uk::b66ecc98-eaf1-4150-835f-9fb8412d8417" providerId="AD" clId="Web-{80DB1291-2789-29AC-815F-20BED6301342}" dt="2022-07-20T08:12:17.919" v="107"/>
        <pc:sldMkLst>
          <pc:docMk/>
          <pc:sldMk cId="3538276765" sldId="314"/>
        </pc:sldMkLst>
      </pc:sldChg>
      <pc:sldChg chg="modSp add replId">
        <pc:chgData name="O'Toole, Paddy" userId="S::potoole@ic.ac.uk::b66ecc98-eaf1-4150-835f-9fb8412d8417" providerId="AD" clId="Web-{80DB1291-2789-29AC-815F-20BED6301342}" dt="2022-07-20T08:14:41.110" v="168" actId="20577"/>
        <pc:sldMkLst>
          <pc:docMk/>
          <pc:sldMk cId="3382527753" sldId="316"/>
        </pc:sldMkLst>
        <pc:spChg chg="mod">
          <ac:chgData name="O'Toole, Paddy" userId="S::potoole@ic.ac.uk::b66ecc98-eaf1-4150-835f-9fb8412d8417" providerId="AD" clId="Web-{80DB1291-2789-29AC-815F-20BED6301342}" dt="2022-07-20T08:05:03.016" v="7" actId="20577"/>
          <ac:spMkLst>
            <pc:docMk/>
            <pc:sldMk cId="3382527753" sldId="316"/>
            <ac:spMk id="2" creationId="{D12B8438-BA29-EC48-8B26-850F0F4388E1}"/>
          </ac:spMkLst>
        </pc:spChg>
        <pc:spChg chg="mod">
          <ac:chgData name="O'Toole, Paddy" userId="S::potoole@ic.ac.uk::b66ecc98-eaf1-4150-835f-9fb8412d8417" providerId="AD" clId="Web-{80DB1291-2789-29AC-815F-20BED6301342}" dt="2022-07-20T08:14:41.110" v="168" actId="20577"/>
          <ac:spMkLst>
            <pc:docMk/>
            <pc:sldMk cId="3382527753" sldId="316"/>
            <ac:spMk id="7" creationId="{4007DB59-F712-456E-9D33-D8E2D8171CFB}"/>
          </ac:spMkLst>
        </pc:spChg>
      </pc:sldChg>
      <pc:sldChg chg="add del addCm modCm">
        <pc:chgData name="O'Toole, Paddy" userId="S::potoole@ic.ac.uk::b66ecc98-eaf1-4150-835f-9fb8412d8417" providerId="AD" clId="Web-{80DB1291-2789-29AC-815F-20BED6301342}" dt="2022-07-20T08:10:56.869" v="100"/>
        <pc:sldMkLst>
          <pc:docMk/>
          <pc:sldMk cId="3781652154" sldId="317"/>
        </pc:sldMkLst>
      </pc:sldChg>
      <pc:sldChg chg="modSp add replId">
        <pc:chgData name="O'Toole, Paddy" userId="S::potoole@ic.ac.uk::b66ecc98-eaf1-4150-835f-9fb8412d8417" providerId="AD" clId="Web-{80DB1291-2789-29AC-815F-20BED6301342}" dt="2022-07-20T08:21:31.310" v="176" actId="20577"/>
        <pc:sldMkLst>
          <pc:docMk/>
          <pc:sldMk cId="2619398878" sldId="318"/>
        </pc:sldMkLst>
        <pc:spChg chg="mod">
          <ac:chgData name="O'Toole, Paddy" userId="S::potoole@ic.ac.uk::b66ecc98-eaf1-4150-835f-9fb8412d8417" providerId="AD" clId="Web-{80DB1291-2789-29AC-815F-20BED6301342}" dt="2022-07-20T08:10:00.071" v="80" actId="20577"/>
          <ac:spMkLst>
            <pc:docMk/>
            <pc:sldMk cId="2619398878" sldId="318"/>
            <ac:spMk id="2" creationId="{D12B8438-BA29-EC48-8B26-850F0F4388E1}"/>
          </ac:spMkLst>
        </pc:spChg>
        <pc:spChg chg="mod">
          <ac:chgData name="O'Toole, Paddy" userId="S::potoole@ic.ac.uk::b66ecc98-eaf1-4150-835f-9fb8412d8417" providerId="AD" clId="Web-{80DB1291-2789-29AC-815F-20BED6301342}" dt="2022-07-20T08:21:31.310" v="176" actId="20577"/>
          <ac:spMkLst>
            <pc:docMk/>
            <pc:sldMk cId="2619398878" sldId="318"/>
            <ac:spMk id="7" creationId="{4007DB59-F712-456E-9D33-D8E2D8171CFB}"/>
          </ac:spMkLst>
        </pc:spChg>
      </pc:sldChg>
      <pc:sldChg chg="add replId">
        <pc:chgData name="O'Toole, Paddy" userId="S::potoole@ic.ac.uk::b66ecc98-eaf1-4150-835f-9fb8412d8417" providerId="AD" clId="Web-{80DB1291-2789-29AC-815F-20BED6301342}" dt="2022-07-20T08:10:53.854" v="99"/>
        <pc:sldMkLst>
          <pc:docMk/>
          <pc:sldMk cId="2068887073" sldId="319"/>
        </pc:sldMkLst>
      </pc:sldChg>
      <pc:sldChg chg="modSp add replId">
        <pc:chgData name="O'Toole, Paddy" userId="S::potoole@ic.ac.uk::b66ecc98-eaf1-4150-835f-9fb8412d8417" providerId="AD" clId="Web-{80DB1291-2789-29AC-815F-20BED6301342}" dt="2022-07-20T08:14:18.234" v="162" actId="14100"/>
        <pc:sldMkLst>
          <pc:docMk/>
          <pc:sldMk cId="1252864505" sldId="320"/>
        </pc:sldMkLst>
        <pc:spChg chg="mod">
          <ac:chgData name="O'Toole, Paddy" userId="S::potoole@ic.ac.uk::b66ecc98-eaf1-4150-835f-9fb8412d8417" providerId="AD" clId="Web-{80DB1291-2789-29AC-815F-20BED6301342}" dt="2022-07-20T08:13:26.936" v="137" actId="20577"/>
          <ac:spMkLst>
            <pc:docMk/>
            <pc:sldMk cId="1252864505" sldId="320"/>
            <ac:spMk id="2" creationId="{FA7BEAF5-7D03-43F0-B20E-1D99587A8C95}"/>
          </ac:spMkLst>
        </pc:spChg>
        <pc:spChg chg="mod">
          <ac:chgData name="O'Toole, Paddy" userId="S::potoole@ic.ac.uk::b66ecc98-eaf1-4150-835f-9fb8412d8417" providerId="AD" clId="Web-{80DB1291-2789-29AC-815F-20BED6301342}" dt="2022-07-20T08:14:18.234" v="162" actId="14100"/>
          <ac:spMkLst>
            <pc:docMk/>
            <pc:sldMk cId="1252864505" sldId="320"/>
            <ac:spMk id="3" creationId="{AED0A017-980A-454C-8670-6FD803B786F3}"/>
          </ac:spMkLst>
        </pc:spChg>
      </pc:sldChg>
      <pc:sldChg chg="delSp modSp add replId">
        <pc:chgData name="O'Toole, Paddy" userId="S::potoole@ic.ac.uk::b66ecc98-eaf1-4150-835f-9fb8412d8417" providerId="AD" clId="Web-{80DB1291-2789-29AC-815F-20BED6301342}" dt="2022-07-20T08:15:14.502" v="175"/>
        <pc:sldMkLst>
          <pc:docMk/>
          <pc:sldMk cId="475150164" sldId="321"/>
        </pc:sldMkLst>
        <pc:spChg chg="mod">
          <ac:chgData name="O'Toole, Paddy" userId="S::potoole@ic.ac.uk::b66ecc98-eaf1-4150-835f-9fb8412d8417" providerId="AD" clId="Web-{80DB1291-2789-29AC-815F-20BED6301342}" dt="2022-07-20T08:15:13.048" v="174" actId="20577"/>
          <ac:spMkLst>
            <pc:docMk/>
            <pc:sldMk cId="475150164" sldId="321"/>
            <ac:spMk id="2" creationId="{FB8C593D-EDA4-4560-B319-BA011992BC31}"/>
          </ac:spMkLst>
        </pc:spChg>
        <pc:picChg chg="del">
          <ac:chgData name="O'Toole, Paddy" userId="S::potoole@ic.ac.uk::b66ecc98-eaf1-4150-835f-9fb8412d8417" providerId="AD" clId="Web-{80DB1291-2789-29AC-815F-20BED6301342}" dt="2022-07-20T08:15:14.502" v="175"/>
          <ac:picMkLst>
            <pc:docMk/>
            <pc:sldMk cId="475150164" sldId="321"/>
            <ac:picMk id="8" creationId="{33600042-C6A0-B80C-E087-8D030118060F}"/>
          </ac:picMkLst>
        </pc:picChg>
      </pc:sldChg>
    </pc:docChg>
  </pc:docChgLst>
  <pc:docChgLst>
    <pc:chgData name="O'Toole, Paddy" userId="S::potoole@ic.ac.uk::b66ecc98-eaf1-4150-835f-9fb8412d8417" providerId="AD" clId="Web-{0A5F5B20-B17A-695B-7504-AC5D899E857F}"/>
    <pc:docChg chg="addSld delSld modSld">
      <pc:chgData name="O'Toole, Paddy" userId="S::potoole@ic.ac.uk::b66ecc98-eaf1-4150-835f-9fb8412d8417" providerId="AD" clId="Web-{0A5F5B20-B17A-695B-7504-AC5D899E857F}" dt="2022-07-18T15:06:08.489" v="595" actId="20577"/>
      <pc:docMkLst>
        <pc:docMk/>
      </pc:docMkLst>
      <pc:sldChg chg="delSp modSp modNotes">
        <pc:chgData name="O'Toole, Paddy" userId="S::potoole@ic.ac.uk::b66ecc98-eaf1-4150-835f-9fb8412d8417" providerId="AD" clId="Web-{0A5F5B20-B17A-695B-7504-AC5D899E857F}" dt="2022-07-18T13:45:58.325" v="271" actId="20577"/>
        <pc:sldMkLst>
          <pc:docMk/>
          <pc:sldMk cId="2992652933" sldId="284"/>
        </pc:sldMkLst>
        <pc:spChg chg="mod">
          <ac:chgData name="O'Toole, Paddy" userId="S::potoole@ic.ac.uk::b66ecc98-eaf1-4150-835f-9fb8412d8417" providerId="AD" clId="Web-{0A5F5B20-B17A-695B-7504-AC5D899E857F}" dt="2022-07-18T13:45:58.325" v="271" actId="20577"/>
          <ac:spMkLst>
            <pc:docMk/>
            <pc:sldMk cId="2992652933" sldId="284"/>
            <ac:spMk id="7" creationId="{4007DB59-F712-456E-9D33-D8E2D8171CFB}"/>
          </ac:spMkLst>
        </pc:spChg>
        <pc:picChg chg="del">
          <ac:chgData name="O'Toole, Paddy" userId="S::potoole@ic.ac.uk::b66ecc98-eaf1-4150-835f-9fb8412d8417" providerId="AD" clId="Web-{0A5F5B20-B17A-695B-7504-AC5D899E857F}" dt="2022-07-18T13:14:25.035" v="62"/>
          <ac:picMkLst>
            <pc:docMk/>
            <pc:sldMk cId="2992652933" sldId="284"/>
            <ac:picMk id="9" creationId="{3DA2F0B9-E583-4211-8F70-A33CEA7473D2}"/>
          </ac:picMkLst>
        </pc:picChg>
      </pc:sldChg>
      <pc:sldChg chg="del">
        <pc:chgData name="O'Toole, Paddy" userId="S::potoole@ic.ac.uk::b66ecc98-eaf1-4150-835f-9fb8412d8417" providerId="AD" clId="Web-{0A5F5B20-B17A-695B-7504-AC5D899E857F}" dt="2022-07-18T13:44:58.059" v="242"/>
        <pc:sldMkLst>
          <pc:docMk/>
          <pc:sldMk cId="1353650133" sldId="289"/>
        </pc:sldMkLst>
      </pc:sldChg>
      <pc:sldChg chg="modSp">
        <pc:chgData name="O'Toole, Paddy" userId="S::potoole@ic.ac.uk::b66ecc98-eaf1-4150-835f-9fb8412d8417" providerId="AD" clId="Web-{0A5F5B20-B17A-695B-7504-AC5D899E857F}" dt="2022-07-18T13:52:57.834" v="467" actId="20577"/>
        <pc:sldMkLst>
          <pc:docMk/>
          <pc:sldMk cId="112225411" sldId="303"/>
        </pc:sldMkLst>
        <pc:spChg chg="mod">
          <ac:chgData name="O'Toole, Paddy" userId="S::potoole@ic.ac.uk::b66ecc98-eaf1-4150-835f-9fb8412d8417" providerId="AD" clId="Web-{0A5F5B20-B17A-695B-7504-AC5D899E857F}" dt="2022-07-18T13:52:57.834" v="467" actId="20577"/>
          <ac:spMkLst>
            <pc:docMk/>
            <pc:sldMk cId="112225411" sldId="303"/>
            <ac:spMk id="3" creationId="{AED0A017-980A-454C-8670-6FD803B786F3}"/>
          </ac:spMkLst>
        </pc:spChg>
      </pc:sldChg>
      <pc:sldChg chg="delSp modSp add replId modNotes">
        <pc:chgData name="O'Toole, Paddy" userId="S::potoole@ic.ac.uk::b66ecc98-eaf1-4150-835f-9fb8412d8417" providerId="AD" clId="Web-{0A5F5B20-B17A-695B-7504-AC5D899E857F}" dt="2022-07-18T13:48:36.688" v="353" actId="20577"/>
        <pc:sldMkLst>
          <pc:docMk/>
          <pc:sldMk cId="3974546654" sldId="312"/>
        </pc:sldMkLst>
        <pc:spChg chg="mod">
          <ac:chgData name="O'Toole, Paddy" userId="S::potoole@ic.ac.uk::b66ecc98-eaf1-4150-835f-9fb8412d8417" providerId="AD" clId="Web-{0A5F5B20-B17A-695B-7504-AC5D899E857F}" dt="2022-07-18T13:43:16.572" v="218" actId="20577"/>
          <ac:spMkLst>
            <pc:docMk/>
            <pc:sldMk cId="3974546654" sldId="312"/>
            <ac:spMk id="2" creationId="{D12B8438-BA29-EC48-8B26-850F0F4388E1}"/>
          </ac:spMkLst>
        </pc:spChg>
        <pc:spChg chg="mod">
          <ac:chgData name="O'Toole, Paddy" userId="S::potoole@ic.ac.uk::b66ecc98-eaf1-4150-835f-9fb8412d8417" providerId="AD" clId="Web-{0A5F5B20-B17A-695B-7504-AC5D899E857F}" dt="2022-07-18T13:48:36.688" v="353" actId="20577"/>
          <ac:spMkLst>
            <pc:docMk/>
            <pc:sldMk cId="3974546654" sldId="312"/>
            <ac:spMk id="7" creationId="{4007DB59-F712-456E-9D33-D8E2D8171CFB}"/>
          </ac:spMkLst>
        </pc:spChg>
        <pc:picChg chg="del">
          <ac:chgData name="O'Toole, Paddy" userId="S::potoole@ic.ac.uk::b66ecc98-eaf1-4150-835f-9fb8412d8417" providerId="AD" clId="Web-{0A5F5B20-B17A-695B-7504-AC5D899E857F}" dt="2022-07-18T13:44:39.793" v="241"/>
          <ac:picMkLst>
            <pc:docMk/>
            <pc:sldMk cId="3974546654" sldId="312"/>
            <ac:picMk id="9" creationId="{3DA2F0B9-E583-4211-8F70-A33CEA7473D2}"/>
          </ac:picMkLst>
        </pc:picChg>
      </pc:sldChg>
      <pc:sldChg chg="modSp add replId modNotes">
        <pc:chgData name="O'Toole, Paddy" userId="S::potoole@ic.ac.uk::b66ecc98-eaf1-4150-835f-9fb8412d8417" providerId="AD" clId="Web-{0A5F5B20-B17A-695B-7504-AC5D899E857F}" dt="2022-07-18T13:51:54.895" v="441" actId="20577"/>
        <pc:sldMkLst>
          <pc:docMk/>
          <pc:sldMk cId="205492675" sldId="313"/>
        </pc:sldMkLst>
        <pc:spChg chg="mod">
          <ac:chgData name="O'Toole, Paddy" userId="S::potoole@ic.ac.uk::b66ecc98-eaf1-4150-835f-9fb8412d8417" providerId="AD" clId="Web-{0A5F5B20-B17A-695B-7504-AC5D899E857F}" dt="2022-07-18T13:49:37.283" v="371" actId="20577"/>
          <ac:spMkLst>
            <pc:docMk/>
            <pc:sldMk cId="205492675" sldId="313"/>
            <ac:spMk id="2" creationId="{FA7BEAF5-7D03-43F0-B20E-1D99587A8C95}"/>
          </ac:spMkLst>
        </pc:spChg>
        <pc:spChg chg="mod">
          <ac:chgData name="O'Toole, Paddy" userId="S::potoole@ic.ac.uk::b66ecc98-eaf1-4150-835f-9fb8412d8417" providerId="AD" clId="Web-{0A5F5B20-B17A-695B-7504-AC5D899E857F}" dt="2022-07-18T13:51:54.895" v="441" actId="20577"/>
          <ac:spMkLst>
            <pc:docMk/>
            <pc:sldMk cId="205492675" sldId="313"/>
            <ac:spMk id="3" creationId="{AED0A017-980A-454C-8670-6FD803B786F3}"/>
          </ac:spMkLst>
        </pc:spChg>
      </pc:sldChg>
      <pc:sldChg chg="modSp add replId">
        <pc:chgData name="O'Toole, Paddy" userId="S::potoole@ic.ac.uk::b66ecc98-eaf1-4150-835f-9fb8412d8417" providerId="AD" clId="Web-{0A5F5B20-B17A-695B-7504-AC5D899E857F}" dt="2022-07-18T15:06:08.489" v="595" actId="20577"/>
        <pc:sldMkLst>
          <pc:docMk/>
          <pc:sldMk cId="3538276765" sldId="314"/>
        </pc:sldMkLst>
        <pc:spChg chg="mod">
          <ac:chgData name="O'Toole, Paddy" userId="S::potoole@ic.ac.uk::b66ecc98-eaf1-4150-835f-9fb8412d8417" providerId="AD" clId="Web-{0A5F5B20-B17A-695B-7504-AC5D899E857F}" dt="2022-07-18T15:06:08.489" v="595" actId="20577"/>
          <ac:spMkLst>
            <pc:docMk/>
            <pc:sldMk cId="3538276765" sldId="314"/>
            <ac:spMk id="3" creationId="{AED0A017-980A-454C-8670-6FD803B786F3}"/>
          </ac:spMkLst>
        </pc:spChg>
      </pc:sldChg>
    </pc:docChg>
  </pc:docChgLst>
  <pc:docChgLst>
    <pc:chgData name="O'Toole, Paddy" userId="S::potoole@ic.ac.uk::b66ecc98-eaf1-4150-835f-9fb8412d8417" providerId="AD" clId="Web-{48307FDB-A916-F533-4664-9A5C2ABDD6A4}"/>
    <pc:docChg chg="mod addSld delSld modSld sldOrd">
      <pc:chgData name="O'Toole, Paddy" userId="S::potoole@ic.ac.uk::b66ecc98-eaf1-4150-835f-9fb8412d8417" providerId="AD" clId="Web-{48307FDB-A916-F533-4664-9A5C2ABDD6A4}" dt="2022-07-19T11:08:00.638" v="830"/>
      <pc:docMkLst>
        <pc:docMk/>
      </pc:docMkLst>
      <pc:sldChg chg="addSp delSp modSp">
        <pc:chgData name="O'Toole, Paddy" userId="S::potoole@ic.ac.uk::b66ecc98-eaf1-4150-835f-9fb8412d8417" providerId="AD" clId="Web-{48307FDB-A916-F533-4664-9A5C2ABDD6A4}" dt="2022-07-19T09:44:31.154" v="822" actId="20577"/>
        <pc:sldMkLst>
          <pc:docMk/>
          <pc:sldMk cId="2992652933" sldId="284"/>
        </pc:sldMkLst>
        <pc:spChg chg="mod">
          <ac:chgData name="O'Toole, Paddy" userId="S::potoole@ic.ac.uk::b66ecc98-eaf1-4150-835f-9fb8412d8417" providerId="AD" clId="Web-{48307FDB-A916-F533-4664-9A5C2ABDD6A4}" dt="2022-07-19T07:46:00.244" v="11" actId="20577"/>
          <ac:spMkLst>
            <pc:docMk/>
            <pc:sldMk cId="2992652933" sldId="284"/>
            <ac:spMk id="2" creationId="{D12B8438-BA29-EC48-8B26-850F0F4388E1}"/>
          </ac:spMkLst>
        </pc:spChg>
        <pc:spChg chg="mod">
          <ac:chgData name="O'Toole, Paddy" userId="S::potoole@ic.ac.uk::b66ecc98-eaf1-4150-835f-9fb8412d8417" providerId="AD" clId="Web-{48307FDB-A916-F533-4664-9A5C2ABDD6A4}" dt="2022-07-19T09:44:31.154" v="822" actId="20577"/>
          <ac:spMkLst>
            <pc:docMk/>
            <pc:sldMk cId="2992652933" sldId="284"/>
            <ac:spMk id="7" creationId="{4007DB59-F712-456E-9D33-D8E2D8171CFB}"/>
          </ac:spMkLst>
        </pc:spChg>
        <pc:picChg chg="add del mod">
          <ac:chgData name="O'Toole, Paddy" userId="S::potoole@ic.ac.uk::b66ecc98-eaf1-4150-835f-9fb8412d8417" providerId="AD" clId="Web-{48307FDB-A916-F533-4664-9A5C2ABDD6A4}" dt="2022-07-19T07:45:06.758" v="2"/>
          <ac:picMkLst>
            <pc:docMk/>
            <pc:sldMk cId="2992652933" sldId="284"/>
            <ac:picMk id="3" creationId="{5A18E29E-5309-A429-12F8-A83BAB9216A5}"/>
          </ac:picMkLst>
        </pc:picChg>
        <pc:picChg chg="add mod">
          <ac:chgData name="O'Toole, Paddy" userId="S::potoole@ic.ac.uk::b66ecc98-eaf1-4150-835f-9fb8412d8417" providerId="AD" clId="Web-{48307FDB-A916-F533-4664-9A5C2ABDD6A4}" dt="2022-07-19T07:54:37.095" v="217" actId="14100"/>
          <ac:picMkLst>
            <pc:docMk/>
            <pc:sldMk cId="2992652933" sldId="284"/>
            <ac:picMk id="4" creationId="{1573741B-E5AC-D6E3-69FA-296CB43EC182}"/>
          </ac:picMkLst>
        </pc:picChg>
      </pc:sldChg>
      <pc:sldChg chg="addCm modNotes">
        <pc:chgData name="O'Toole, Paddy" userId="S::potoole@ic.ac.uk::b66ecc98-eaf1-4150-835f-9fb8412d8417" providerId="AD" clId="Web-{48307FDB-A916-F533-4664-9A5C2ABDD6A4}" dt="2022-07-19T09:58:58.755" v="824"/>
        <pc:sldMkLst>
          <pc:docMk/>
          <pc:sldMk cId="3929730975" sldId="288"/>
        </pc:sldMkLst>
      </pc:sldChg>
      <pc:sldChg chg="del">
        <pc:chgData name="O'Toole, Paddy" userId="S::potoole@ic.ac.uk::b66ecc98-eaf1-4150-835f-9fb8412d8417" providerId="AD" clId="Web-{48307FDB-A916-F533-4664-9A5C2ABDD6A4}" dt="2022-07-19T07:48:17.282" v="45"/>
        <pc:sldMkLst>
          <pc:docMk/>
          <pc:sldMk cId="2749804688" sldId="296"/>
        </pc:sldMkLst>
      </pc:sldChg>
      <pc:sldChg chg="addSp delSp modSp">
        <pc:chgData name="O'Toole, Paddy" userId="S::potoole@ic.ac.uk::b66ecc98-eaf1-4150-835f-9fb8412d8417" providerId="AD" clId="Web-{48307FDB-A916-F533-4664-9A5C2ABDD6A4}" dt="2022-07-19T09:02:21.087" v="503" actId="20577"/>
        <pc:sldMkLst>
          <pc:docMk/>
          <pc:sldMk cId="360498833" sldId="297"/>
        </pc:sldMkLst>
        <pc:spChg chg="add mod">
          <ac:chgData name="O'Toole, Paddy" userId="S::potoole@ic.ac.uk::b66ecc98-eaf1-4150-835f-9fb8412d8417" providerId="AD" clId="Web-{48307FDB-A916-F533-4664-9A5C2ABDD6A4}" dt="2022-07-19T09:02:21.087" v="503" actId="20577"/>
          <ac:spMkLst>
            <pc:docMk/>
            <pc:sldMk cId="360498833" sldId="297"/>
            <ac:spMk id="3" creationId="{83468DB7-BD46-A324-D48D-9305AA14DFB2}"/>
          </ac:spMkLst>
        </pc:spChg>
        <pc:spChg chg="mod">
          <ac:chgData name="O'Toole, Paddy" userId="S::potoole@ic.ac.uk::b66ecc98-eaf1-4150-835f-9fb8412d8417" providerId="AD" clId="Web-{48307FDB-A916-F533-4664-9A5C2ABDD6A4}" dt="2022-07-19T08:26:00.068" v="311" actId="1076"/>
          <ac:spMkLst>
            <pc:docMk/>
            <pc:sldMk cId="360498833" sldId="297"/>
            <ac:spMk id="5" creationId="{DF8DEF05-04E0-4685-AC2E-7A949FE61155}"/>
          </ac:spMkLst>
        </pc:spChg>
        <pc:picChg chg="add mod modCrop">
          <ac:chgData name="O'Toole, Paddy" userId="S::potoole@ic.ac.uk::b66ecc98-eaf1-4150-835f-9fb8412d8417" providerId="AD" clId="Web-{48307FDB-A916-F533-4664-9A5C2ABDD6A4}" dt="2022-07-19T08:59:19.957" v="387" actId="1076"/>
          <ac:picMkLst>
            <pc:docMk/>
            <pc:sldMk cId="360498833" sldId="297"/>
            <ac:picMk id="2" creationId="{1DF04795-C5A4-2F99-91C3-79D20FE1E77F}"/>
          </ac:picMkLst>
        </pc:picChg>
        <pc:picChg chg="add del mod modCrop">
          <ac:chgData name="O'Toole, Paddy" userId="S::potoole@ic.ac.uk::b66ecc98-eaf1-4150-835f-9fb8412d8417" providerId="AD" clId="Web-{48307FDB-A916-F533-4664-9A5C2ABDD6A4}" dt="2022-07-19T08:19:30.395" v="248"/>
          <ac:picMkLst>
            <pc:docMk/>
            <pc:sldMk cId="360498833" sldId="297"/>
            <ac:picMk id="2" creationId="{AE65B7F4-9A37-6776-188C-F208DAE16D8D}"/>
          </ac:picMkLst>
        </pc:picChg>
        <pc:picChg chg="add del mod modCrop">
          <ac:chgData name="O'Toole, Paddy" userId="S::potoole@ic.ac.uk::b66ecc98-eaf1-4150-835f-9fb8412d8417" providerId="AD" clId="Web-{48307FDB-A916-F533-4664-9A5C2ABDD6A4}" dt="2022-07-19T08:24:00.219" v="300"/>
          <ac:picMkLst>
            <pc:docMk/>
            <pc:sldMk cId="360498833" sldId="297"/>
            <ac:picMk id="3" creationId="{D71F58A2-C4C1-248B-B7F5-0AD8F81DCAFB}"/>
          </ac:picMkLst>
        </pc:picChg>
        <pc:picChg chg="add mod modCrop">
          <ac:chgData name="O'Toole, Paddy" userId="S::potoole@ic.ac.uk::b66ecc98-eaf1-4150-835f-9fb8412d8417" providerId="AD" clId="Web-{48307FDB-A916-F533-4664-9A5C2ABDD6A4}" dt="2022-07-19T08:59:09.347" v="384" actId="1076"/>
          <ac:picMkLst>
            <pc:docMk/>
            <pc:sldMk cId="360498833" sldId="297"/>
            <ac:picMk id="4" creationId="{5E61A97B-9B36-2E73-1F27-F46BAF8E57DF}"/>
          </ac:picMkLst>
        </pc:picChg>
        <pc:picChg chg="add del mod">
          <ac:chgData name="O'Toole, Paddy" userId="S::potoole@ic.ac.uk::b66ecc98-eaf1-4150-835f-9fb8412d8417" providerId="AD" clId="Web-{48307FDB-A916-F533-4664-9A5C2ABDD6A4}" dt="2022-07-19T08:26:25.835" v="320"/>
          <ac:picMkLst>
            <pc:docMk/>
            <pc:sldMk cId="360498833" sldId="297"/>
            <ac:picMk id="6" creationId="{D3EE71FC-AFDA-3F93-9D05-EFB73A5CB86D}"/>
          </ac:picMkLst>
        </pc:picChg>
        <pc:picChg chg="add del mod">
          <ac:chgData name="O'Toole, Paddy" userId="S::potoole@ic.ac.uk::b66ecc98-eaf1-4150-835f-9fb8412d8417" providerId="AD" clId="Web-{48307FDB-A916-F533-4664-9A5C2ABDD6A4}" dt="2022-07-19T08:27:03.258" v="325"/>
          <ac:picMkLst>
            <pc:docMk/>
            <pc:sldMk cId="360498833" sldId="297"/>
            <ac:picMk id="7" creationId="{FB465065-45BC-5D57-B476-E4999DD66BDB}"/>
          </ac:picMkLst>
        </pc:picChg>
        <pc:picChg chg="del">
          <ac:chgData name="O'Toole, Paddy" userId="S::potoole@ic.ac.uk::b66ecc98-eaf1-4150-835f-9fb8412d8417" providerId="AD" clId="Web-{48307FDB-A916-F533-4664-9A5C2ABDD6A4}" dt="2022-07-19T08:17:55.375" v="239"/>
          <ac:picMkLst>
            <pc:docMk/>
            <pc:sldMk cId="360498833" sldId="297"/>
            <ac:picMk id="8" creationId="{BA588DD9-9043-4D10-A053-D831F925B5B7}"/>
          </ac:picMkLst>
        </pc:picChg>
        <pc:picChg chg="del">
          <ac:chgData name="O'Toole, Paddy" userId="S::potoole@ic.ac.uk::b66ecc98-eaf1-4150-835f-9fb8412d8417" providerId="AD" clId="Web-{48307FDB-A916-F533-4664-9A5C2ABDD6A4}" dt="2022-07-19T08:25:46.724" v="309"/>
          <ac:picMkLst>
            <pc:docMk/>
            <pc:sldMk cId="360498833" sldId="297"/>
            <ac:picMk id="9" creationId="{F7B993A5-B485-42BA-954F-56368919F093}"/>
          </ac:picMkLst>
        </pc:picChg>
        <pc:picChg chg="add del mod modCrop">
          <ac:chgData name="O'Toole, Paddy" userId="S::potoole@ic.ac.uk::b66ecc98-eaf1-4150-835f-9fb8412d8417" providerId="AD" clId="Web-{48307FDB-A916-F533-4664-9A5C2ABDD6A4}" dt="2022-07-19T08:30:39.221" v="338"/>
          <ac:picMkLst>
            <pc:docMk/>
            <pc:sldMk cId="360498833" sldId="297"/>
            <ac:picMk id="10" creationId="{4077A021-B10A-2CC8-0873-56708161B601}"/>
          </ac:picMkLst>
        </pc:picChg>
        <pc:picChg chg="add del mod">
          <ac:chgData name="O'Toole, Paddy" userId="S::potoole@ic.ac.uk::b66ecc98-eaf1-4150-835f-9fb8412d8417" providerId="AD" clId="Web-{48307FDB-A916-F533-4664-9A5C2ABDD6A4}" dt="2022-07-19T08:30:45.190" v="340"/>
          <ac:picMkLst>
            <pc:docMk/>
            <pc:sldMk cId="360498833" sldId="297"/>
            <ac:picMk id="11" creationId="{F28D361D-DD1A-6E04-86C4-8965FBE4FCF2}"/>
          </ac:picMkLst>
        </pc:picChg>
        <pc:picChg chg="add del mod modCrop">
          <ac:chgData name="O'Toole, Paddy" userId="S::potoole@ic.ac.uk::b66ecc98-eaf1-4150-835f-9fb8412d8417" providerId="AD" clId="Web-{48307FDB-A916-F533-4664-9A5C2ABDD6A4}" dt="2022-07-19T08:56:40.296" v="350"/>
          <ac:picMkLst>
            <pc:docMk/>
            <pc:sldMk cId="360498833" sldId="297"/>
            <ac:picMk id="12" creationId="{4B7A2717-ED6A-CA0A-E1CB-700DFB4C20F8}"/>
          </ac:picMkLst>
        </pc:picChg>
      </pc:sldChg>
      <pc:sldChg chg="addSp delSp modSp">
        <pc:chgData name="O'Toole, Paddy" userId="S::potoole@ic.ac.uk::b66ecc98-eaf1-4150-835f-9fb8412d8417" providerId="AD" clId="Web-{48307FDB-A916-F533-4664-9A5C2ABDD6A4}" dt="2022-07-19T08:01:13.503" v="237" actId="20577"/>
        <pc:sldMkLst>
          <pc:docMk/>
          <pc:sldMk cId="1399770037" sldId="298"/>
        </pc:sldMkLst>
        <pc:spChg chg="mod">
          <ac:chgData name="O'Toole, Paddy" userId="S::potoole@ic.ac.uk::b66ecc98-eaf1-4150-835f-9fb8412d8417" providerId="AD" clId="Web-{48307FDB-A916-F533-4664-9A5C2ABDD6A4}" dt="2022-07-19T08:01:13.503" v="237" actId="20577"/>
          <ac:spMkLst>
            <pc:docMk/>
            <pc:sldMk cId="1399770037" sldId="298"/>
            <ac:spMk id="5" creationId="{DF8DEF05-04E0-4685-AC2E-7A949FE61155}"/>
          </ac:spMkLst>
        </pc:spChg>
        <pc:picChg chg="add mod modCrop">
          <ac:chgData name="O'Toole, Paddy" userId="S::potoole@ic.ac.uk::b66ecc98-eaf1-4150-835f-9fb8412d8417" providerId="AD" clId="Web-{48307FDB-A916-F533-4664-9A5C2ABDD6A4}" dt="2022-07-19T08:00:54.752" v="233" actId="14100"/>
          <ac:picMkLst>
            <pc:docMk/>
            <pc:sldMk cId="1399770037" sldId="298"/>
            <ac:picMk id="2" creationId="{A1C1F7E8-C9F4-8DC1-D8F1-0F06137AADCF}"/>
          </ac:picMkLst>
        </pc:picChg>
        <pc:picChg chg="del">
          <ac:chgData name="O'Toole, Paddy" userId="S::potoole@ic.ac.uk::b66ecc98-eaf1-4150-835f-9fb8412d8417" providerId="AD" clId="Web-{48307FDB-A916-F533-4664-9A5C2ABDD6A4}" dt="2022-07-19T07:59:22.951" v="219"/>
          <ac:picMkLst>
            <pc:docMk/>
            <pc:sldMk cId="1399770037" sldId="298"/>
            <ac:picMk id="3" creationId="{C944EDA9-929B-40B0-AE4E-46B3C60D52CA}"/>
          </ac:picMkLst>
        </pc:picChg>
      </pc:sldChg>
      <pc:sldChg chg="addSp delSp modSp modNotes">
        <pc:chgData name="O'Toole, Paddy" userId="S::potoole@ic.ac.uk::b66ecc98-eaf1-4150-835f-9fb8412d8417" providerId="AD" clId="Web-{48307FDB-A916-F533-4664-9A5C2ABDD6A4}" dt="2022-07-19T09:13:20.182" v="552" actId="14100"/>
        <pc:sldMkLst>
          <pc:docMk/>
          <pc:sldMk cId="113865233" sldId="302"/>
        </pc:sldMkLst>
        <pc:picChg chg="add del mod">
          <ac:chgData name="O'Toole, Paddy" userId="S::potoole@ic.ac.uk::b66ecc98-eaf1-4150-835f-9fb8412d8417" providerId="AD" clId="Web-{48307FDB-A916-F533-4664-9A5C2ABDD6A4}" dt="2022-07-19T09:05:33.654" v="509"/>
          <ac:picMkLst>
            <pc:docMk/>
            <pc:sldMk cId="113865233" sldId="302"/>
            <ac:picMk id="3" creationId="{D69BC791-795A-65FB-6B55-1357DD9EF297}"/>
          </ac:picMkLst>
        </pc:picChg>
        <pc:picChg chg="add del mod">
          <ac:chgData name="O'Toole, Paddy" userId="S::potoole@ic.ac.uk::b66ecc98-eaf1-4150-835f-9fb8412d8417" providerId="AD" clId="Web-{48307FDB-A916-F533-4664-9A5C2ABDD6A4}" dt="2022-07-19T09:07:28.423" v="518"/>
          <ac:picMkLst>
            <pc:docMk/>
            <pc:sldMk cId="113865233" sldId="302"/>
            <ac:picMk id="4" creationId="{15B1ACDC-1B90-89AB-EFF8-19150741B7D1}"/>
          </ac:picMkLst>
        </pc:picChg>
        <pc:picChg chg="add del mod">
          <ac:chgData name="O'Toole, Paddy" userId="S::potoole@ic.ac.uk::b66ecc98-eaf1-4150-835f-9fb8412d8417" providerId="AD" clId="Web-{48307FDB-A916-F533-4664-9A5C2ABDD6A4}" dt="2022-07-19T09:10:50.834" v="529"/>
          <ac:picMkLst>
            <pc:docMk/>
            <pc:sldMk cId="113865233" sldId="302"/>
            <ac:picMk id="5" creationId="{9FBFEE1B-827E-05BD-9BD9-8786862E0FDB}"/>
          </ac:picMkLst>
        </pc:picChg>
        <pc:picChg chg="del">
          <ac:chgData name="O'Toole, Paddy" userId="S::potoole@ic.ac.uk::b66ecc98-eaf1-4150-835f-9fb8412d8417" providerId="AD" clId="Web-{48307FDB-A916-F533-4664-9A5C2ABDD6A4}" dt="2022-07-19T09:04:56.622" v="504"/>
          <ac:picMkLst>
            <pc:docMk/>
            <pc:sldMk cId="113865233" sldId="302"/>
            <ac:picMk id="6" creationId="{72C039B2-F328-45CB-86CF-F434401670F8}"/>
          </ac:picMkLst>
        </pc:picChg>
        <pc:picChg chg="add del mod">
          <ac:chgData name="O'Toole, Paddy" userId="S::potoole@ic.ac.uk::b66ecc98-eaf1-4150-835f-9fb8412d8417" providerId="AD" clId="Web-{48307FDB-A916-F533-4664-9A5C2ABDD6A4}" dt="2022-07-19T09:11:58.258" v="538"/>
          <ac:picMkLst>
            <pc:docMk/>
            <pc:sldMk cId="113865233" sldId="302"/>
            <ac:picMk id="7" creationId="{66D19605-A56E-0A23-0476-52E38A51948C}"/>
          </ac:picMkLst>
        </pc:picChg>
        <pc:picChg chg="add mod">
          <ac:chgData name="O'Toole, Paddy" userId="S::potoole@ic.ac.uk::b66ecc98-eaf1-4150-835f-9fb8412d8417" providerId="AD" clId="Web-{48307FDB-A916-F533-4664-9A5C2ABDD6A4}" dt="2022-07-19T09:13:20.182" v="552" actId="14100"/>
          <ac:picMkLst>
            <pc:docMk/>
            <pc:sldMk cId="113865233" sldId="302"/>
            <ac:picMk id="8" creationId="{33600042-C6A0-B80C-E087-8D030118060F}"/>
          </ac:picMkLst>
        </pc:picChg>
      </pc:sldChg>
      <pc:sldChg chg="addCm modNotes">
        <pc:chgData name="O'Toole, Paddy" userId="S::potoole@ic.ac.uk::b66ecc98-eaf1-4150-835f-9fb8412d8417" providerId="AD" clId="Web-{48307FDB-A916-F533-4664-9A5C2ABDD6A4}" dt="2022-07-19T09:59:43.475" v="829"/>
        <pc:sldMkLst>
          <pc:docMk/>
          <pc:sldMk cId="1503585583" sldId="304"/>
        </pc:sldMkLst>
      </pc:sldChg>
      <pc:sldChg chg="modNotes">
        <pc:chgData name="O'Toole, Paddy" userId="S::potoole@ic.ac.uk::b66ecc98-eaf1-4150-835f-9fb8412d8417" providerId="AD" clId="Web-{48307FDB-A916-F533-4664-9A5C2ABDD6A4}" dt="2022-07-19T07:53:20.170" v="212"/>
        <pc:sldMkLst>
          <pc:docMk/>
          <pc:sldMk cId="2449624913" sldId="307"/>
        </pc:sldMkLst>
      </pc:sldChg>
      <pc:sldChg chg="modSp">
        <pc:chgData name="O'Toole, Paddy" userId="S::potoole@ic.ac.uk::b66ecc98-eaf1-4150-835f-9fb8412d8417" providerId="AD" clId="Web-{48307FDB-A916-F533-4664-9A5C2ABDD6A4}" dt="2022-07-19T09:44:02.106" v="812" actId="20577"/>
        <pc:sldMkLst>
          <pc:docMk/>
          <pc:sldMk cId="3974546654" sldId="312"/>
        </pc:sldMkLst>
        <pc:spChg chg="mod">
          <ac:chgData name="O'Toole, Paddy" userId="S::potoole@ic.ac.uk::b66ecc98-eaf1-4150-835f-9fb8412d8417" providerId="AD" clId="Web-{48307FDB-A916-F533-4664-9A5C2ABDD6A4}" dt="2022-07-19T09:44:02.106" v="812" actId="20577"/>
          <ac:spMkLst>
            <pc:docMk/>
            <pc:sldMk cId="3974546654" sldId="312"/>
            <ac:spMk id="7" creationId="{4007DB59-F712-456E-9D33-D8E2D8171CFB}"/>
          </ac:spMkLst>
        </pc:spChg>
      </pc:sldChg>
      <pc:sldChg chg="modSp del ord modNotes">
        <pc:chgData name="O'Toole, Paddy" userId="S::potoole@ic.ac.uk::b66ecc98-eaf1-4150-835f-9fb8412d8417" providerId="AD" clId="Web-{48307FDB-A916-F533-4664-9A5C2ABDD6A4}" dt="2022-07-19T09:59:09.537" v="826"/>
        <pc:sldMkLst>
          <pc:docMk/>
          <pc:sldMk cId="205492675" sldId="313"/>
        </pc:sldMkLst>
        <pc:spChg chg="mod">
          <ac:chgData name="O'Toole, Paddy" userId="S::potoole@ic.ac.uk::b66ecc98-eaf1-4150-835f-9fb8412d8417" providerId="AD" clId="Web-{48307FDB-A916-F533-4664-9A5C2ABDD6A4}" dt="2022-07-19T07:48:48.986" v="53" actId="20577"/>
          <ac:spMkLst>
            <pc:docMk/>
            <pc:sldMk cId="205492675" sldId="313"/>
            <ac:spMk id="2" creationId="{FA7BEAF5-7D03-43F0-B20E-1D99587A8C95}"/>
          </ac:spMkLst>
        </pc:spChg>
        <pc:spChg chg="mod">
          <ac:chgData name="O'Toole, Paddy" userId="S::potoole@ic.ac.uk::b66ecc98-eaf1-4150-835f-9fb8412d8417" providerId="AD" clId="Web-{48307FDB-A916-F533-4664-9A5C2ABDD6A4}" dt="2022-07-19T09:43:46.840" v="810" actId="20577"/>
          <ac:spMkLst>
            <pc:docMk/>
            <pc:sldMk cId="205492675" sldId="313"/>
            <ac:spMk id="3" creationId="{AED0A017-980A-454C-8670-6FD803B786F3}"/>
          </ac:spMkLst>
        </pc:spChg>
      </pc:sldChg>
      <pc:sldChg chg="modSp addCm modNotes">
        <pc:chgData name="O'Toole, Paddy" userId="S::potoole@ic.ac.uk::b66ecc98-eaf1-4150-835f-9fb8412d8417" providerId="AD" clId="Web-{48307FDB-A916-F533-4664-9A5C2ABDD6A4}" dt="2022-07-19T11:08:00.638" v="830"/>
        <pc:sldMkLst>
          <pc:docMk/>
          <pc:sldMk cId="3538276765" sldId="314"/>
        </pc:sldMkLst>
        <pc:spChg chg="mod">
          <ac:chgData name="O'Toole, Paddy" userId="S::potoole@ic.ac.uk::b66ecc98-eaf1-4150-835f-9fb8412d8417" providerId="AD" clId="Web-{48307FDB-A916-F533-4664-9A5C2ABDD6A4}" dt="2022-07-19T09:17:26.439" v="632" actId="20577"/>
          <ac:spMkLst>
            <pc:docMk/>
            <pc:sldMk cId="3538276765" sldId="314"/>
            <ac:spMk id="3" creationId="{AED0A017-980A-454C-8670-6FD803B786F3}"/>
          </ac:spMkLst>
        </pc:spChg>
      </pc:sldChg>
      <pc:sldChg chg="modSp add replId">
        <pc:chgData name="O'Toole, Paddy" userId="S::potoole@ic.ac.uk::b66ecc98-eaf1-4150-835f-9fb8412d8417" providerId="AD" clId="Web-{48307FDB-A916-F533-4664-9A5C2ABDD6A4}" dt="2022-07-19T09:59:14.068" v="828" actId="20577"/>
        <pc:sldMkLst>
          <pc:docMk/>
          <pc:sldMk cId="1171740355" sldId="315"/>
        </pc:sldMkLst>
        <pc:spChg chg="mod">
          <ac:chgData name="O'Toole, Paddy" userId="S::potoole@ic.ac.uk::b66ecc98-eaf1-4150-835f-9fb8412d8417" providerId="AD" clId="Web-{48307FDB-A916-F533-4664-9A5C2ABDD6A4}" dt="2022-07-19T09:59:14.068" v="828" actId="20577"/>
          <ac:spMkLst>
            <pc:docMk/>
            <pc:sldMk cId="1171740355" sldId="315"/>
            <ac:spMk id="2" creationId="{FA7BEAF5-7D03-43F0-B20E-1D99587A8C95}"/>
          </ac:spMkLst>
        </pc:spChg>
      </pc:sldChg>
      <pc:sldChg chg="add del replId">
        <pc:chgData name="O'Toole, Paddy" userId="S::potoole@ic.ac.uk::b66ecc98-eaf1-4150-835f-9fb8412d8417" providerId="AD" clId="Web-{48307FDB-A916-F533-4664-9A5C2ABDD6A4}" dt="2022-07-19T08:01:19.066" v="238"/>
        <pc:sldMkLst>
          <pc:docMk/>
          <pc:sldMk cId="2256026294" sldId="315"/>
        </pc:sldMkLst>
      </pc:sldChg>
    </pc:docChg>
  </pc:docChgLst>
  <pc:docChgLst>
    <pc:chgData name="O'Toole, Paddy" userId="S::potoole@ic.ac.uk::b66ecc98-eaf1-4150-835f-9fb8412d8417" providerId="AD" clId="Web-{0380EE64-CAEB-D82F-1C9C-6EB5894D7CF8}"/>
    <pc:docChg chg="modSld">
      <pc:chgData name="O'Toole, Paddy" userId="S::potoole@ic.ac.uk::b66ecc98-eaf1-4150-835f-9fb8412d8417" providerId="AD" clId="Web-{0380EE64-CAEB-D82F-1C9C-6EB5894D7CF8}" dt="2022-07-20T13:02:09.873" v="130"/>
      <pc:docMkLst>
        <pc:docMk/>
      </pc:docMkLst>
      <pc:sldChg chg="modSp">
        <pc:chgData name="O'Toole, Paddy" userId="S::potoole@ic.ac.uk::b66ecc98-eaf1-4150-835f-9fb8412d8417" providerId="AD" clId="Web-{0380EE64-CAEB-D82F-1C9C-6EB5894D7CF8}" dt="2022-07-20T12:57:16.433" v="116" actId="20577"/>
        <pc:sldMkLst>
          <pc:docMk/>
          <pc:sldMk cId="1171740355" sldId="315"/>
        </pc:sldMkLst>
        <pc:spChg chg="mod">
          <ac:chgData name="O'Toole, Paddy" userId="S::potoole@ic.ac.uk::b66ecc98-eaf1-4150-835f-9fb8412d8417" providerId="AD" clId="Web-{0380EE64-CAEB-D82F-1C9C-6EB5894D7CF8}" dt="2022-07-20T12:57:16.433" v="116" actId="20577"/>
          <ac:spMkLst>
            <pc:docMk/>
            <pc:sldMk cId="1171740355" sldId="315"/>
            <ac:spMk id="3" creationId="{AED0A017-980A-454C-8670-6FD803B786F3}"/>
          </ac:spMkLst>
        </pc:spChg>
      </pc:sldChg>
      <pc:sldChg chg="modSp">
        <pc:chgData name="O'Toole, Paddy" userId="S::potoole@ic.ac.uk::b66ecc98-eaf1-4150-835f-9fb8412d8417" providerId="AD" clId="Web-{0380EE64-CAEB-D82F-1C9C-6EB5894D7CF8}" dt="2022-07-20T12:59:55.661" v="121" actId="20577"/>
        <pc:sldMkLst>
          <pc:docMk/>
          <pc:sldMk cId="1252864505" sldId="320"/>
        </pc:sldMkLst>
        <pc:spChg chg="mod">
          <ac:chgData name="O'Toole, Paddy" userId="S::potoole@ic.ac.uk::b66ecc98-eaf1-4150-835f-9fb8412d8417" providerId="AD" clId="Web-{0380EE64-CAEB-D82F-1C9C-6EB5894D7CF8}" dt="2022-07-20T12:59:55.661" v="121" actId="20577"/>
          <ac:spMkLst>
            <pc:docMk/>
            <pc:sldMk cId="1252864505" sldId="320"/>
            <ac:spMk id="3" creationId="{AED0A017-980A-454C-8670-6FD803B786F3}"/>
          </ac:spMkLst>
        </pc:spChg>
      </pc:sldChg>
      <pc:sldChg chg="modNotes">
        <pc:chgData name="O'Toole, Paddy" userId="S::potoole@ic.ac.uk::b66ecc98-eaf1-4150-835f-9fb8412d8417" providerId="AD" clId="Web-{0380EE64-CAEB-D82F-1C9C-6EB5894D7CF8}" dt="2022-07-20T13:01:05.056" v="126"/>
        <pc:sldMkLst>
          <pc:docMk/>
          <pc:sldMk cId="475150164" sldId="321"/>
        </pc:sldMkLst>
      </pc:sldChg>
      <pc:sldChg chg="modSp modNotes">
        <pc:chgData name="O'Toole, Paddy" userId="S::potoole@ic.ac.uk::b66ecc98-eaf1-4150-835f-9fb8412d8417" providerId="AD" clId="Web-{0380EE64-CAEB-D82F-1C9C-6EB5894D7CF8}" dt="2022-07-20T13:02:09.873" v="130"/>
        <pc:sldMkLst>
          <pc:docMk/>
          <pc:sldMk cId="2545824892" sldId="322"/>
        </pc:sldMkLst>
        <pc:spChg chg="mod">
          <ac:chgData name="O'Toole, Paddy" userId="S::potoole@ic.ac.uk::b66ecc98-eaf1-4150-835f-9fb8412d8417" providerId="AD" clId="Web-{0380EE64-CAEB-D82F-1C9C-6EB5894D7CF8}" dt="2022-07-20T12:58:10.077" v="117" actId="1076"/>
          <ac:spMkLst>
            <pc:docMk/>
            <pc:sldMk cId="2545824892" sldId="322"/>
            <ac:spMk id="3" creationId="{EAEFFBEE-4090-7DAA-2FB1-3A900AA9364F}"/>
          </ac:spMkLst>
        </pc:spChg>
      </pc:sldChg>
    </pc:docChg>
  </pc:docChgLst>
  <pc:docChgLst>
    <pc:chgData name="O'Toole, Paddy" userId="S::potoole@ic.ac.uk::b66ecc98-eaf1-4150-835f-9fb8412d8417" providerId="AD" clId="Web-{0D97C2BE-B05F-8616-1DBC-9F9C81B1AA0D}"/>
    <pc:docChg chg="">
      <pc:chgData name="O'Toole, Paddy" userId="S::potoole@ic.ac.uk::b66ecc98-eaf1-4150-835f-9fb8412d8417" providerId="AD" clId="Web-{0D97C2BE-B05F-8616-1DBC-9F9C81B1AA0D}" dt="2022-07-30T13:05:27.786" v="0"/>
      <pc:docMkLst>
        <pc:docMk/>
      </pc:docMkLst>
      <pc:sldChg chg="modCm">
        <pc:chgData name="O'Toole, Paddy" userId="S::potoole@ic.ac.uk::b66ecc98-eaf1-4150-835f-9fb8412d8417" providerId="AD" clId="Web-{0D97C2BE-B05F-8616-1DBC-9F9C81B1AA0D}" dt="2022-07-30T13:05:27.786" v="0"/>
        <pc:sldMkLst>
          <pc:docMk/>
          <pc:sldMk cId="113865233" sldId="302"/>
        </pc:sldMkLst>
      </pc:sldChg>
    </pc:docChg>
  </pc:docChgLst>
  <pc:docChgLst>
    <pc:chgData name="O'Toole, Paddy" userId="S::potoole@ic.ac.uk::b66ecc98-eaf1-4150-835f-9fb8412d8417" providerId="AD" clId="Web-{500B3512-0645-A9EC-A8B7-14C8A17E00CA}"/>
    <pc:docChg chg="addSld delSld modSld">
      <pc:chgData name="O'Toole, Paddy" userId="S::potoole@ic.ac.uk::b66ecc98-eaf1-4150-835f-9fb8412d8417" providerId="AD" clId="Web-{500B3512-0645-A9EC-A8B7-14C8A17E00CA}" dt="2022-03-02T20:12:57.438" v="654"/>
      <pc:docMkLst>
        <pc:docMk/>
      </pc:docMkLst>
      <pc:sldChg chg="modNotes">
        <pc:chgData name="O'Toole, Paddy" userId="S::potoole@ic.ac.uk::b66ecc98-eaf1-4150-835f-9fb8412d8417" providerId="AD" clId="Web-{500B3512-0645-A9EC-A8B7-14C8A17E00CA}" dt="2022-03-02T20:00:55.052" v="624"/>
        <pc:sldMkLst>
          <pc:docMk/>
          <pc:sldMk cId="3027917694" sldId="283"/>
        </pc:sldMkLst>
      </pc:sldChg>
      <pc:sldChg chg="modNotes">
        <pc:chgData name="O'Toole, Paddy" userId="S::potoole@ic.ac.uk::b66ecc98-eaf1-4150-835f-9fb8412d8417" providerId="AD" clId="Web-{500B3512-0645-A9EC-A8B7-14C8A17E00CA}" dt="2022-03-02T20:00:48.239" v="620"/>
        <pc:sldMkLst>
          <pc:docMk/>
          <pc:sldMk cId="2992652933" sldId="284"/>
        </pc:sldMkLst>
      </pc:sldChg>
      <pc:sldChg chg="del">
        <pc:chgData name="O'Toole, Paddy" userId="S::potoole@ic.ac.uk::b66ecc98-eaf1-4150-835f-9fb8412d8417" providerId="AD" clId="Web-{500B3512-0645-A9EC-A8B7-14C8A17E00CA}" dt="2022-03-02T19:02:25.432" v="34"/>
        <pc:sldMkLst>
          <pc:docMk/>
          <pc:sldMk cId="3032378199" sldId="285"/>
        </pc:sldMkLst>
      </pc:sldChg>
      <pc:sldChg chg="modSp">
        <pc:chgData name="O'Toole, Paddy" userId="S::potoole@ic.ac.uk::b66ecc98-eaf1-4150-835f-9fb8412d8417" providerId="AD" clId="Web-{500B3512-0645-A9EC-A8B7-14C8A17E00CA}" dt="2022-03-02T20:11:46.202" v="643" actId="14100"/>
        <pc:sldMkLst>
          <pc:docMk/>
          <pc:sldMk cId="2663360111" sldId="286"/>
        </pc:sldMkLst>
        <pc:picChg chg="mod">
          <ac:chgData name="O'Toole, Paddy" userId="S::potoole@ic.ac.uk::b66ecc98-eaf1-4150-835f-9fb8412d8417" providerId="AD" clId="Web-{500B3512-0645-A9EC-A8B7-14C8A17E00CA}" dt="2022-03-02T20:11:46.202" v="643" actId="14100"/>
          <ac:picMkLst>
            <pc:docMk/>
            <pc:sldMk cId="2663360111" sldId="286"/>
            <ac:picMk id="2" creationId="{DB6E9191-B71A-4425-9CBA-A8C124805F44}"/>
          </ac:picMkLst>
        </pc:picChg>
      </pc:sldChg>
      <pc:sldChg chg="del">
        <pc:chgData name="O'Toole, Paddy" userId="S::potoole@ic.ac.uk::b66ecc98-eaf1-4150-835f-9fb8412d8417" providerId="AD" clId="Web-{500B3512-0645-A9EC-A8B7-14C8A17E00CA}" dt="2022-03-02T19:20:25.160" v="378"/>
        <pc:sldMkLst>
          <pc:docMk/>
          <pc:sldMk cId="1416168119" sldId="290"/>
        </pc:sldMkLst>
      </pc:sldChg>
      <pc:sldChg chg="addSp delSp modSp add del replId">
        <pc:chgData name="O'Toole, Paddy" userId="S::potoole@ic.ac.uk::b66ecc98-eaf1-4150-835f-9fb8412d8417" providerId="AD" clId="Web-{500B3512-0645-A9EC-A8B7-14C8A17E00CA}" dt="2022-03-02T19:02:11.509" v="33"/>
        <pc:sldMkLst>
          <pc:docMk/>
          <pc:sldMk cId="4226591441" sldId="294"/>
        </pc:sldMkLst>
        <pc:picChg chg="add del mod">
          <ac:chgData name="O'Toole, Paddy" userId="S::potoole@ic.ac.uk::b66ecc98-eaf1-4150-835f-9fb8412d8417" providerId="AD" clId="Web-{500B3512-0645-A9EC-A8B7-14C8A17E00CA}" dt="2022-03-02T18:59:10.904" v="5"/>
          <ac:picMkLst>
            <pc:docMk/>
            <pc:sldMk cId="4226591441" sldId="294"/>
            <ac:picMk id="2" creationId="{59EDF062-EE04-4435-8960-5D75CCA828C6}"/>
          </ac:picMkLst>
        </pc:picChg>
        <pc:picChg chg="add mod">
          <ac:chgData name="O'Toole, Paddy" userId="S::potoole@ic.ac.uk::b66ecc98-eaf1-4150-835f-9fb8412d8417" providerId="AD" clId="Web-{500B3512-0645-A9EC-A8B7-14C8A17E00CA}" dt="2022-03-02T18:59:44.359" v="10" actId="14100"/>
          <ac:picMkLst>
            <pc:docMk/>
            <pc:sldMk cId="4226591441" sldId="294"/>
            <ac:picMk id="3" creationId="{0495A46E-9DE2-4793-B3EE-E542F7A77E5D}"/>
          </ac:picMkLst>
        </pc:picChg>
        <pc:picChg chg="add del">
          <ac:chgData name="O'Toole, Paddy" userId="S::potoole@ic.ac.uk::b66ecc98-eaf1-4150-835f-9fb8412d8417" providerId="AD" clId="Web-{500B3512-0645-A9EC-A8B7-14C8A17E00CA}" dt="2022-03-02T18:59:08.623" v="3"/>
          <ac:picMkLst>
            <pc:docMk/>
            <pc:sldMk cId="4226591441" sldId="294"/>
            <ac:picMk id="4" creationId="{98FAC7A1-BF40-4990-8C0B-6DA4CBAC9406}"/>
          </ac:picMkLst>
        </pc:picChg>
      </pc:sldChg>
      <pc:sldChg chg="addSp delSp modSp add replId">
        <pc:chgData name="O'Toole, Paddy" userId="S::potoole@ic.ac.uk::b66ecc98-eaf1-4150-835f-9fb8412d8417" providerId="AD" clId="Web-{500B3512-0645-A9EC-A8B7-14C8A17E00CA}" dt="2022-03-02T20:12:01.203" v="648" actId="1076"/>
        <pc:sldMkLst>
          <pc:docMk/>
          <pc:sldMk cId="4219636074" sldId="295"/>
        </pc:sldMkLst>
        <pc:picChg chg="add del mod">
          <ac:chgData name="O'Toole, Paddy" userId="S::potoole@ic.ac.uk::b66ecc98-eaf1-4150-835f-9fb8412d8417" providerId="AD" clId="Web-{500B3512-0645-A9EC-A8B7-14C8A17E00CA}" dt="2022-03-02T19:00:56.348" v="20"/>
          <ac:picMkLst>
            <pc:docMk/>
            <pc:sldMk cId="4219636074" sldId="295"/>
            <ac:picMk id="2" creationId="{6D84BC76-E05A-4EE6-BFD5-97F7C6A884AE}"/>
          </ac:picMkLst>
        </pc:picChg>
        <pc:picChg chg="add mod">
          <ac:chgData name="O'Toole, Paddy" userId="S::potoole@ic.ac.uk::b66ecc98-eaf1-4150-835f-9fb8412d8417" providerId="AD" clId="Web-{500B3512-0645-A9EC-A8B7-14C8A17E00CA}" dt="2022-03-02T20:12:01.203" v="648" actId="1076"/>
          <ac:picMkLst>
            <pc:docMk/>
            <pc:sldMk cId="4219636074" sldId="295"/>
            <ac:picMk id="2" creationId="{9A84A1A1-F1D7-4301-A211-BBCB66F3B73B}"/>
          </ac:picMkLst>
        </pc:picChg>
        <pc:picChg chg="del">
          <ac:chgData name="O'Toole, Paddy" userId="S::potoole@ic.ac.uk::b66ecc98-eaf1-4150-835f-9fb8412d8417" providerId="AD" clId="Web-{500B3512-0645-A9EC-A8B7-14C8A17E00CA}" dt="2022-03-02T19:00:40.550" v="12"/>
          <ac:picMkLst>
            <pc:docMk/>
            <pc:sldMk cId="4219636074" sldId="295"/>
            <ac:picMk id="3" creationId="{0495A46E-9DE2-4793-B3EE-E542F7A77E5D}"/>
          </ac:picMkLst>
        </pc:picChg>
        <pc:picChg chg="add del mod">
          <ac:chgData name="O'Toole, Paddy" userId="S::potoole@ic.ac.uk::b66ecc98-eaf1-4150-835f-9fb8412d8417" providerId="AD" clId="Web-{500B3512-0645-A9EC-A8B7-14C8A17E00CA}" dt="2022-03-02T20:09:31.543" v="629"/>
          <ac:picMkLst>
            <pc:docMk/>
            <pc:sldMk cId="4219636074" sldId="295"/>
            <ac:picMk id="4" creationId="{E280254E-04EF-41C6-A6C2-1F804A3CEB15}"/>
          </ac:picMkLst>
        </pc:picChg>
      </pc:sldChg>
      <pc:sldChg chg="modSp add replId modNotes">
        <pc:chgData name="O'Toole, Paddy" userId="S::potoole@ic.ac.uk::b66ecc98-eaf1-4150-835f-9fb8412d8417" providerId="AD" clId="Web-{500B3512-0645-A9EC-A8B7-14C8A17E00CA}" dt="2022-03-02T19:58:57.690" v="605" actId="20577"/>
        <pc:sldMkLst>
          <pc:docMk/>
          <pc:sldMk cId="2749804688" sldId="296"/>
        </pc:sldMkLst>
        <pc:spChg chg="mod">
          <ac:chgData name="O'Toole, Paddy" userId="S::potoole@ic.ac.uk::b66ecc98-eaf1-4150-835f-9fb8412d8417" providerId="AD" clId="Web-{500B3512-0645-A9EC-A8B7-14C8A17E00CA}" dt="2022-03-02T19:58:57.690" v="605" actId="20577"/>
          <ac:spMkLst>
            <pc:docMk/>
            <pc:sldMk cId="2749804688" sldId="296"/>
            <ac:spMk id="3" creationId="{AED0A017-980A-454C-8670-6FD803B786F3}"/>
          </ac:spMkLst>
        </pc:spChg>
      </pc:sldChg>
      <pc:sldChg chg="addSp delSp modSp add replId">
        <pc:chgData name="O'Toole, Paddy" userId="S::potoole@ic.ac.uk::b66ecc98-eaf1-4150-835f-9fb8412d8417" providerId="AD" clId="Web-{500B3512-0645-A9EC-A8B7-14C8A17E00CA}" dt="2022-03-02T20:12:57.438" v="654"/>
        <pc:sldMkLst>
          <pc:docMk/>
          <pc:sldMk cId="360498833" sldId="297"/>
        </pc:sldMkLst>
        <pc:picChg chg="del">
          <ac:chgData name="O'Toole, Paddy" userId="S::potoole@ic.ac.uk::b66ecc98-eaf1-4150-835f-9fb8412d8417" providerId="AD" clId="Web-{500B3512-0645-A9EC-A8B7-14C8A17E00CA}" dt="2022-03-02T20:10:59.154" v="634"/>
          <ac:picMkLst>
            <pc:docMk/>
            <pc:sldMk cId="360498833" sldId="297"/>
            <ac:picMk id="2" creationId="{DB6E9191-B71A-4425-9CBA-A8C124805F44}"/>
          </ac:picMkLst>
        </pc:picChg>
        <pc:picChg chg="del">
          <ac:chgData name="O'Toole, Paddy" userId="S::potoole@ic.ac.uk::b66ecc98-eaf1-4150-835f-9fb8412d8417" providerId="AD" clId="Web-{500B3512-0645-A9EC-A8B7-14C8A17E00CA}" dt="2022-03-02T20:11:20.405" v="641"/>
          <ac:picMkLst>
            <pc:docMk/>
            <pc:sldMk cId="360498833" sldId="297"/>
            <ac:picMk id="3" creationId="{23AFFEAA-BEB0-4356-84EB-DBA89D013B0C}"/>
          </ac:picMkLst>
        </pc:picChg>
        <pc:picChg chg="add del mod">
          <ac:chgData name="O'Toole, Paddy" userId="S::potoole@ic.ac.uk::b66ecc98-eaf1-4150-835f-9fb8412d8417" providerId="AD" clId="Web-{500B3512-0645-A9EC-A8B7-14C8A17E00CA}" dt="2022-03-02T20:12:03.484" v="649"/>
          <ac:picMkLst>
            <pc:docMk/>
            <pc:sldMk cId="360498833" sldId="297"/>
            <ac:picMk id="4" creationId="{091294F5-33ED-4EA6-8A1A-C129A3BD5A52}"/>
          </ac:picMkLst>
        </pc:picChg>
        <pc:picChg chg="add mod">
          <ac:chgData name="O'Toole, Paddy" userId="S::potoole@ic.ac.uk::b66ecc98-eaf1-4150-835f-9fb8412d8417" providerId="AD" clId="Web-{500B3512-0645-A9EC-A8B7-14C8A17E00CA}" dt="2022-03-02T20:12:32.969" v="653" actId="1076"/>
          <ac:picMkLst>
            <pc:docMk/>
            <pc:sldMk cId="360498833" sldId="297"/>
            <ac:picMk id="6" creationId="{02E8C00A-CA0F-4EC3-B6EE-57CAC00FEAF4}"/>
          </ac:picMkLst>
        </pc:picChg>
        <pc:picChg chg="add mod">
          <ac:chgData name="O'Toole, Paddy" userId="S::potoole@ic.ac.uk::b66ecc98-eaf1-4150-835f-9fb8412d8417" providerId="AD" clId="Web-{500B3512-0645-A9EC-A8B7-14C8A17E00CA}" dt="2022-03-02T20:12:57.438" v="654"/>
          <ac:picMkLst>
            <pc:docMk/>
            <pc:sldMk cId="360498833" sldId="297"/>
            <ac:picMk id="7" creationId="{6D7995A6-C7F5-481B-983A-6766EA25F8B4}"/>
          </ac:picMkLst>
        </pc:picChg>
      </pc:sldChg>
      <pc:sldChg chg="addSp delSp modSp add del replId">
        <pc:chgData name="O'Toole, Paddy" userId="S::potoole@ic.ac.uk::b66ecc98-eaf1-4150-835f-9fb8412d8417" providerId="AD" clId="Web-{500B3512-0645-A9EC-A8B7-14C8A17E00CA}" dt="2022-03-02T20:09:43.559" v="632"/>
        <pc:sldMkLst>
          <pc:docMk/>
          <pc:sldMk cId="3144405436" sldId="297"/>
        </pc:sldMkLst>
        <pc:spChg chg="mod">
          <ac:chgData name="O'Toole, Paddy" userId="S::potoole@ic.ac.uk::b66ecc98-eaf1-4150-835f-9fb8412d8417" providerId="AD" clId="Web-{500B3512-0645-A9EC-A8B7-14C8A17E00CA}" dt="2022-03-02T20:09:14.777" v="628"/>
          <ac:spMkLst>
            <pc:docMk/>
            <pc:sldMk cId="3144405436" sldId="297"/>
            <ac:spMk id="5" creationId="{DF8DEF05-04E0-4685-AC2E-7A949FE61155}"/>
          </ac:spMkLst>
        </pc:spChg>
        <pc:picChg chg="add mod">
          <ac:chgData name="O'Toole, Paddy" userId="S::potoole@ic.ac.uk::b66ecc98-eaf1-4150-835f-9fb8412d8417" providerId="AD" clId="Web-{500B3512-0645-A9EC-A8B7-14C8A17E00CA}" dt="2022-03-02T20:09:14.777" v="628"/>
          <ac:picMkLst>
            <pc:docMk/>
            <pc:sldMk cId="3144405436" sldId="297"/>
            <ac:picMk id="2" creationId="{3E14EE44-4367-4328-80D2-A25FFC5E299C}"/>
          </ac:picMkLst>
        </pc:picChg>
        <pc:picChg chg="del">
          <ac:chgData name="O'Toole, Paddy" userId="S::potoole@ic.ac.uk::b66ecc98-eaf1-4150-835f-9fb8412d8417" providerId="AD" clId="Web-{500B3512-0645-A9EC-A8B7-14C8A17E00CA}" dt="2022-03-02T20:09:10.824" v="626"/>
          <ac:picMkLst>
            <pc:docMk/>
            <pc:sldMk cId="3144405436" sldId="297"/>
            <ac:picMk id="4" creationId="{E280254E-04EF-41C6-A6C2-1F804A3CEB15}"/>
          </ac:picMkLst>
        </pc:picChg>
      </pc:sldChg>
    </pc:docChg>
  </pc:docChgLst>
</pc:chgInfo>
</file>

<file path=ppt/comments/modernComment_158_534A0EBB.xml><?xml version="1.0" encoding="utf-8"?>
<p188:cmLst xmlns:a="http://schemas.openxmlformats.org/drawingml/2006/main" xmlns:r="http://schemas.openxmlformats.org/officeDocument/2006/relationships" xmlns:p188="http://schemas.microsoft.com/office/powerpoint/2018/8/main">
  <p188:cm id="{746F1BA2-BE21-462F-800A-3CA76D9FD2D7}" authorId="{BD07581D-1B5D-D43B-0BC0-37D561A2F7A8}" created="2022-07-20T08:08:47.553">
    <pc:sldMkLst xmlns:pc="http://schemas.microsoft.com/office/powerpoint/2013/main/command">
      <pc:docMk/>
      <pc:sldMk cId="3781652154" sldId="317"/>
    </pc:sldMkLst>
    <p188:replyLst>
      <p188:reply id="{A23D5A40-1E5E-4D22-BF41-80D321A54BEC}" authorId="{BD07581D-1B5D-D43B-0BC0-37D561A2F7A8}" created="2022-07-20T08:09:30.148">
        <p188:txBody>
          <a:bodyPr/>
          <a:lstStyle/>
          <a:p>
            <a:r>
              <a:rPr lang="en-US"/>
              <a:t>Also include coverage and rates plot and comparisons with survey data here</a:t>
            </a:r>
          </a:p>
        </p188:txBody>
      </p188:reply>
    </p188:replyLst>
    <p188:txBody>
      <a:bodyPr/>
      <a:lstStyle/>
      <a:p>
        <a:r>
          <a:rPr lang="en-US"/>
          <a:t>Replace with 2021 estimates w/ differences</a:t>
        </a:r>
      </a:p>
    </p188:txBody>
  </p188:cm>
</p188:cmLst>
</file>

<file path=ppt/comments/modernComment_159_75A6E5D6.xml><?xml version="1.0" encoding="utf-8"?>
<p188:cmLst xmlns:a="http://schemas.openxmlformats.org/drawingml/2006/main" xmlns:r="http://schemas.openxmlformats.org/officeDocument/2006/relationships" xmlns:p188="http://schemas.microsoft.com/office/powerpoint/2018/8/main">
  <p188:cm id="{752F441F-86BE-4E85-81D1-34CCC7086C84}" authorId="{BD07581D-1B5D-D43B-0BC0-37D561A2F7A8}" created="2022-07-20T08:08:47.553">
    <pc:sldMkLst xmlns:pc="http://schemas.microsoft.com/office/powerpoint/2013/main/command">
      <pc:docMk/>
      <pc:sldMk cId="3781652154" sldId="317"/>
    </pc:sldMkLst>
    <p188:replyLst>
      <p188:reply id="{A23D5A40-1E5E-4D22-BF41-80D321A54BEC}" authorId="{BD07581D-1B5D-D43B-0BC0-37D561A2F7A8}" created="2022-07-20T08:09:30.148">
        <p188:txBody>
          <a:bodyPr/>
          <a:lstStyle/>
          <a:p>
            <a:r>
              <a:rPr lang="en-US"/>
              <a:t>Also include coverage and rates plot and comparisons with survey data here</a:t>
            </a:r>
          </a:p>
        </p188:txBody>
      </p188:reply>
    </p188:replyLst>
    <p188:txBody>
      <a:bodyPr/>
      <a:lstStyle/>
      <a:p>
        <a:r>
          <a:rPr lang="en-US"/>
          <a:t>Replace with 2021 estimates w/ differences</a:t>
        </a:r>
      </a:p>
    </p188:txBody>
  </p188:cm>
</p188:cmLst>
</file>

<file path=ppt/comments/modernComment_161_7C921C78.xml><?xml version="1.0" encoding="utf-8"?>
<p188:cmLst xmlns:a="http://schemas.openxmlformats.org/drawingml/2006/main" xmlns:r="http://schemas.openxmlformats.org/officeDocument/2006/relationships" xmlns:p188="http://schemas.microsoft.com/office/powerpoint/2018/8/main">
  <p188:cm id="{6A0328BC-AFFB-474B-AEF8-6197FEE2F782}" authorId="{80BEAC78-4259-DC6C-72FD-60FB0072DFFE}" status="resolved" created="2022-03-03T12:18:28.447">
    <pc:sldMkLst xmlns:pc="http://schemas.microsoft.com/office/powerpoint/2013/main/command">
      <pc:docMk/>
      <pc:sldMk cId="2992652933" sldId="284"/>
    </pc:sldMkLst>
    <p188:txBody>
      <a:bodyPr/>
      <a:lstStyle/>
      <a:p>
        <a:r>
          <a:rPr lang="en-US"/>
          <a:t>You have "threemc" in the figures later - mention here.</a:t>
        </a:r>
      </a:p>
    </p188:txBody>
  </p188:cm>
</p188:cmLst>
</file>

<file path=ppt/comments/modernComment_16E_4FC1934F.xml><?xml version="1.0" encoding="utf-8"?>
<p188:cmLst xmlns:a="http://schemas.openxmlformats.org/drawingml/2006/main" xmlns:r="http://schemas.openxmlformats.org/officeDocument/2006/relationships" xmlns:p188="http://schemas.microsoft.com/office/powerpoint/2018/8/main">
  <p188:cm id="{CA143C20-6775-4B4F-AE3F-465598D14685}" authorId="{80BEAC78-4259-DC6C-72FD-60FB0072DFFE}" created="2022-03-03T15:31:52.935">
    <pc:sldMkLst xmlns:pc="http://schemas.microsoft.com/office/powerpoint/2013/main/command">
      <pc:docMk/>
      <pc:sldMk cId="487132107" sldId="327"/>
    </pc:sldMkLst>
    <p188:txBody>
      <a:bodyPr/>
      <a:lstStyle/>
      <a:p>
        <a:r>
          <a:rPr lang="en-US"/>
          <a:t>Can you make this square? Not sure how you're exporting your plots but would be good for the labels to be bigger!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B64F5-07AF-43F0-BA01-7286B01AA893}" type="datetimeFigureOut">
              <a:rPr lang="en-GB" smtClean="0"/>
              <a:t>12/09/2022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2F422D-A542-42C5-988E-A48DE17F8087}" type="slidenum">
              <a:rPr lang="en-GB" smtClean="0"/>
              <a:t>‹#›</a:t>
            </a:fld>
            <a:endParaRPr lang="en-GB"/>
          </a:p>
        </p:txBody>
      </p:sp>
    </p:spTree>
    <p:extLst>
      <p:ext uri="{BB962C8B-B14F-4D97-AF65-F5344CB8AC3E}">
        <p14:creationId xmlns:p14="http://schemas.microsoft.com/office/powerpoint/2010/main" val="1138906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p:txBody>
      </p:sp>
      <p:sp>
        <p:nvSpPr>
          <p:cNvPr id="4" name="Slide Number Placeholder 3"/>
          <p:cNvSpPr>
            <a:spLocks noGrp="1"/>
          </p:cNvSpPr>
          <p:nvPr>
            <p:ph type="sldNum" sz="quarter" idx="5"/>
          </p:nvPr>
        </p:nvSpPr>
        <p:spPr/>
        <p:txBody>
          <a:bodyPr/>
          <a:lstStyle/>
          <a:p>
            <a:fld id="{0995AAC0-1CC1-EB49-834D-EE4504773D37}" type="slidenum">
              <a:rPr lang="en-US" smtClean="0"/>
              <a:t>1</a:t>
            </a:fld>
            <a:endParaRPr lang="en-US"/>
          </a:p>
        </p:txBody>
      </p:sp>
    </p:spTree>
    <p:extLst>
      <p:ext uri="{BB962C8B-B14F-4D97-AF65-F5344CB8AC3E}">
        <p14:creationId xmlns:p14="http://schemas.microsoft.com/office/powerpoint/2010/main" val="2411092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12F422D-A542-42C5-988E-A48DE17F8087}" type="slidenum">
              <a:rPr lang="en-GB" smtClean="0"/>
              <a:t>15</a:t>
            </a:fld>
            <a:endParaRPr lang="en-GB"/>
          </a:p>
        </p:txBody>
      </p:sp>
    </p:spTree>
    <p:extLst>
      <p:ext uri="{BB962C8B-B14F-4D97-AF65-F5344CB8AC3E}">
        <p14:creationId xmlns:p14="http://schemas.microsoft.com/office/powerpoint/2010/main" val="1892376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86F197-7166-4F68-A3D3-62CC46B04440}" type="slidenum">
              <a:rPr lang="en-GB" smtClean="0"/>
              <a:t>16</a:t>
            </a:fld>
            <a:endParaRPr lang="en-GB"/>
          </a:p>
        </p:txBody>
      </p:sp>
    </p:spTree>
    <p:extLst>
      <p:ext uri="{BB962C8B-B14F-4D97-AF65-F5344CB8AC3E}">
        <p14:creationId xmlns:p14="http://schemas.microsoft.com/office/powerpoint/2010/main" val="2200918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86F197-7166-4F68-A3D3-62CC46B04440}" type="slidenum">
              <a:rPr lang="en-GB" smtClean="0"/>
              <a:t>17</a:t>
            </a:fld>
            <a:endParaRPr lang="en-GB"/>
          </a:p>
        </p:txBody>
      </p:sp>
    </p:spTree>
    <p:extLst>
      <p:ext uri="{BB962C8B-B14F-4D97-AF65-F5344CB8AC3E}">
        <p14:creationId xmlns:p14="http://schemas.microsoft.com/office/powerpoint/2010/main" val="1309700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86F197-7166-4F68-A3D3-62CC46B04440}" type="slidenum">
              <a:rPr lang="en-GB" smtClean="0"/>
              <a:t>18</a:t>
            </a:fld>
            <a:endParaRPr lang="en-GB"/>
          </a:p>
        </p:txBody>
      </p:sp>
    </p:spTree>
    <p:extLst>
      <p:ext uri="{BB962C8B-B14F-4D97-AF65-F5344CB8AC3E}">
        <p14:creationId xmlns:p14="http://schemas.microsoft.com/office/powerpoint/2010/main" val="331564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112F422D-A542-42C5-988E-A48DE17F8087}" type="slidenum">
              <a:rPr lang="en-GB" smtClean="0"/>
              <a:t>19</a:t>
            </a:fld>
            <a:endParaRPr lang="en-GB"/>
          </a:p>
        </p:txBody>
      </p:sp>
    </p:spTree>
    <p:extLst>
      <p:ext uri="{BB962C8B-B14F-4D97-AF65-F5344CB8AC3E}">
        <p14:creationId xmlns:p14="http://schemas.microsoft.com/office/powerpoint/2010/main" val="3532819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a:t>Substantial district level variation within countries</a:t>
            </a:r>
          </a:p>
          <a:p>
            <a:pPr marL="285750" indent="-285750">
              <a:buFont typeface="Arial" panose="020B0604020202020204" pitchFamily="34" charset="0"/>
              <a:buChar char="•"/>
            </a:pPr>
            <a:r>
              <a:rPr lang="en-GB"/>
              <a:t>Appears to be higher for ESA than WCA</a:t>
            </a:r>
            <a:endParaRPr lang="en-GB">
              <a:cs typeface="Calibri"/>
            </a:endParaRPr>
          </a:p>
          <a:p>
            <a:pPr marL="285750" indent="-285750">
              <a:buFont typeface="Arial" panose="020B0604020202020204" pitchFamily="34" charset="0"/>
              <a:buChar char="•"/>
            </a:pPr>
            <a:r>
              <a:rPr lang="en-GB" i="1"/>
              <a:t>Each point is a district, sized by district population relative to average district size and coloured by the African region their country falls under (Eastern and Southern Africa (ESA) and Western and Central Africa (WCA), respectively). Each white dot represents the national median. A vertical dotted line signifies the UNAIDS target of 90% national MC.</a:t>
            </a:r>
            <a:endParaRPr lang="en-GB">
              <a:cs typeface="Calibri"/>
            </a:endParaRPr>
          </a:p>
          <a:p>
            <a:pPr marL="285750" indent="-285750">
              <a:buFont typeface="Arial" panose="020B0604020202020204" pitchFamily="34" charset="0"/>
              <a:buChar char="•"/>
            </a:pPr>
            <a:endParaRPr lang="en-GB">
              <a:cs typeface="Calibri"/>
            </a:endParaRPr>
          </a:p>
        </p:txBody>
      </p:sp>
      <p:sp>
        <p:nvSpPr>
          <p:cNvPr id="4" name="Slide Number Placeholder 3"/>
          <p:cNvSpPr>
            <a:spLocks noGrp="1"/>
          </p:cNvSpPr>
          <p:nvPr>
            <p:ph type="sldNum" sz="quarter" idx="5"/>
          </p:nvPr>
        </p:nvSpPr>
        <p:spPr/>
        <p:txBody>
          <a:bodyPr/>
          <a:lstStyle/>
          <a:p>
            <a:fld id="{112F422D-A542-42C5-988E-A48DE17F8087}" type="slidenum">
              <a:rPr lang="en-GB" smtClean="0"/>
              <a:t>20</a:t>
            </a:fld>
            <a:endParaRPr lang="en-GB"/>
          </a:p>
        </p:txBody>
      </p:sp>
    </p:spTree>
    <p:extLst>
      <p:ext uri="{BB962C8B-B14F-4D97-AF65-F5344CB8AC3E}">
        <p14:creationId xmlns:p14="http://schemas.microsoft.com/office/powerpoint/2010/main" val="2224882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Mean age at circumcision varies substantially among 14 VMMC priority countries</a:t>
            </a:r>
          </a:p>
        </p:txBody>
      </p:sp>
      <p:sp>
        <p:nvSpPr>
          <p:cNvPr id="4" name="Slide Number Placeholder 3"/>
          <p:cNvSpPr>
            <a:spLocks noGrp="1"/>
          </p:cNvSpPr>
          <p:nvPr>
            <p:ph type="sldNum" sz="quarter" idx="5"/>
          </p:nvPr>
        </p:nvSpPr>
        <p:spPr/>
        <p:txBody>
          <a:bodyPr/>
          <a:lstStyle/>
          <a:p>
            <a:fld id="{112F422D-A542-42C5-988E-A48DE17F8087}" type="slidenum">
              <a:rPr lang="en-GB" smtClean="0"/>
              <a:t>21</a:t>
            </a:fld>
            <a:endParaRPr lang="en-GB"/>
          </a:p>
        </p:txBody>
      </p:sp>
    </p:spTree>
    <p:extLst>
      <p:ext uri="{BB962C8B-B14F-4D97-AF65-F5344CB8AC3E}">
        <p14:creationId xmlns:p14="http://schemas.microsoft.com/office/powerpoint/2010/main" val="94223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MOZ</a:t>
            </a:r>
          </a:p>
        </p:txBody>
      </p:sp>
      <p:sp>
        <p:nvSpPr>
          <p:cNvPr id="4" name="Slide Number Placeholder 3"/>
          <p:cNvSpPr>
            <a:spLocks noGrp="1"/>
          </p:cNvSpPr>
          <p:nvPr>
            <p:ph type="sldNum" sz="quarter" idx="5"/>
          </p:nvPr>
        </p:nvSpPr>
        <p:spPr/>
        <p:txBody>
          <a:bodyPr/>
          <a:lstStyle/>
          <a:p>
            <a:fld id="{BF86F197-7166-4F68-A3D3-62CC46B04440}" type="slidenum">
              <a:rPr lang="en-GB" smtClean="0"/>
              <a:t>23</a:t>
            </a:fld>
            <a:endParaRPr lang="en-GB"/>
          </a:p>
        </p:txBody>
      </p:sp>
    </p:spTree>
    <p:extLst>
      <p:ext uri="{BB962C8B-B14F-4D97-AF65-F5344CB8AC3E}">
        <p14:creationId xmlns:p14="http://schemas.microsoft.com/office/powerpoint/2010/main" val="3238259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LSO</a:t>
            </a:r>
          </a:p>
        </p:txBody>
      </p:sp>
      <p:sp>
        <p:nvSpPr>
          <p:cNvPr id="4" name="Slide Number Placeholder 3"/>
          <p:cNvSpPr>
            <a:spLocks noGrp="1"/>
          </p:cNvSpPr>
          <p:nvPr>
            <p:ph type="sldNum" sz="quarter" idx="5"/>
          </p:nvPr>
        </p:nvSpPr>
        <p:spPr/>
        <p:txBody>
          <a:bodyPr/>
          <a:lstStyle/>
          <a:p>
            <a:fld id="{112F422D-A542-42C5-988E-A48DE17F8087}" type="slidenum">
              <a:rPr lang="en-GB" smtClean="0"/>
              <a:t>24</a:t>
            </a:fld>
            <a:endParaRPr lang="en-GB"/>
          </a:p>
        </p:txBody>
      </p:sp>
    </p:spTree>
    <p:extLst>
      <p:ext uri="{BB962C8B-B14F-4D97-AF65-F5344CB8AC3E}">
        <p14:creationId xmlns:p14="http://schemas.microsoft.com/office/powerpoint/2010/main" val="3172326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 survey for ZWE was in 2016, so it is conceivable that VMMC has ramped up as DMPPT2 suggests</a:t>
            </a:r>
          </a:p>
        </p:txBody>
      </p:sp>
      <p:sp>
        <p:nvSpPr>
          <p:cNvPr id="4" name="Slide Number Placeholder 3"/>
          <p:cNvSpPr>
            <a:spLocks noGrp="1"/>
          </p:cNvSpPr>
          <p:nvPr>
            <p:ph type="sldNum" sz="quarter" idx="5"/>
          </p:nvPr>
        </p:nvSpPr>
        <p:spPr/>
        <p:txBody>
          <a:bodyPr/>
          <a:lstStyle/>
          <a:p>
            <a:fld id="{112F422D-A542-42C5-988E-A48DE17F8087}" type="slidenum">
              <a:rPr lang="en-GB" smtClean="0"/>
              <a:t>25</a:t>
            </a:fld>
            <a:endParaRPr lang="en-GB"/>
          </a:p>
        </p:txBody>
      </p:sp>
    </p:spTree>
    <p:extLst>
      <p:ext uri="{BB962C8B-B14F-4D97-AF65-F5344CB8AC3E}">
        <p14:creationId xmlns:p14="http://schemas.microsoft.com/office/powerpoint/2010/main" val="3204573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86F197-7166-4F68-A3D3-62CC46B04440}" type="slidenum">
              <a:rPr lang="en-GB" smtClean="0"/>
              <a:t>2</a:t>
            </a:fld>
            <a:endParaRPr lang="en-GB"/>
          </a:p>
        </p:txBody>
      </p:sp>
    </p:spTree>
    <p:extLst>
      <p:ext uri="{BB962C8B-B14F-4D97-AF65-F5344CB8AC3E}">
        <p14:creationId xmlns:p14="http://schemas.microsoft.com/office/powerpoint/2010/main" val="601264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 be that baseline for RWA is incorrect, as slope for DMMPT2 seems relatively accurate</a:t>
            </a:r>
          </a:p>
          <a:p>
            <a:r>
              <a:rPr lang="en-US"/>
              <a:t>Last survey for RWA was in 2019</a:t>
            </a:r>
          </a:p>
          <a:p>
            <a:r>
              <a:rPr lang="en-US">
                <a:cs typeface="Calibri"/>
              </a:rPr>
              <a:t>DMPPT2 captures "signal" from last survey, while our model doesn't seem to do so!</a:t>
            </a:r>
          </a:p>
        </p:txBody>
      </p:sp>
      <p:sp>
        <p:nvSpPr>
          <p:cNvPr id="4" name="Slide Number Placeholder 3"/>
          <p:cNvSpPr>
            <a:spLocks noGrp="1"/>
          </p:cNvSpPr>
          <p:nvPr>
            <p:ph type="sldNum" sz="quarter" idx="5"/>
          </p:nvPr>
        </p:nvSpPr>
        <p:spPr/>
        <p:txBody>
          <a:bodyPr/>
          <a:lstStyle/>
          <a:p>
            <a:fld id="{112F422D-A542-42C5-988E-A48DE17F8087}" type="slidenum">
              <a:rPr lang="en-GB" smtClean="0"/>
              <a:t>26</a:t>
            </a:fld>
            <a:endParaRPr lang="en-GB"/>
          </a:p>
        </p:txBody>
      </p:sp>
    </p:spTree>
    <p:extLst>
      <p:ext uri="{BB962C8B-B14F-4D97-AF65-F5344CB8AC3E}">
        <p14:creationId xmlns:p14="http://schemas.microsoft.com/office/powerpoint/2010/main" val="694823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 regions have &gt; 100% circumcision, </a:t>
            </a:r>
            <a:r>
              <a:rPr lang="en-US"/>
              <a:t>could be that our population for the region is wrong, but more likely that people are travelling from other regions to here for circumcision, and/or the VMMC data has been misreported</a:t>
            </a:r>
            <a:endParaRPr lang="en-US">
              <a:cs typeface="Calibri"/>
            </a:endParaRPr>
          </a:p>
        </p:txBody>
      </p:sp>
      <p:sp>
        <p:nvSpPr>
          <p:cNvPr id="4" name="Slide Number Placeholder 3"/>
          <p:cNvSpPr>
            <a:spLocks noGrp="1"/>
          </p:cNvSpPr>
          <p:nvPr>
            <p:ph type="sldNum" sz="quarter" idx="5"/>
          </p:nvPr>
        </p:nvSpPr>
        <p:spPr/>
        <p:txBody>
          <a:bodyPr/>
          <a:lstStyle/>
          <a:p>
            <a:fld id="{112F422D-A542-42C5-988E-A48DE17F8087}" type="slidenum">
              <a:rPr lang="en-GB" smtClean="0"/>
              <a:t>27</a:t>
            </a:fld>
            <a:endParaRPr lang="en-GB"/>
          </a:p>
        </p:txBody>
      </p:sp>
    </p:spTree>
    <p:extLst>
      <p:ext uri="{BB962C8B-B14F-4D97-AF65-F5344CB8AC3E}">
        <p14:creationId xmlns:p14="http://schemas.microsoft.com/office/powerpoint/2010/main" val="2359746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86F197-7166-4F68-A3D3-62CC46B04440}" type="slidenum">
              <a:rPr lang="en-GB" smtClean="0"/>
              <a:t>30</a:t>
            </a:fld>
            <a:endParaRPr lang="en-GB"/>
          </a:p>
        </p:txBody>
      </p:sp>
    </p:spTree>
    <p:extLst>
      <p:ext uri="{BB962C8B-B14F-4D97-AF65-F5344CB8AC3E}">
        <p14:creationId xmlns:p14="http://schemas.microsoft.com/office/powerpoint/2010/main" val="2231866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cs typeface="Calibri"/>
            </a:endParaRPr>
          </a:p>
        </p:txBody>
      </p:sp>
      <p:sp>
        <p:nvSpPr>
          <p:cNvPr id="4" name="Slide Number Placeholder 3"/>
          <p:cNvSpPr>
            <a:spLocks noGrp="1"/>
          </p:cNvSpPr>
          <p:nvPr>
            <p:ph type="sldNum" sz="quarter" idx="5"/>
          </p:nvPr>
        </p:nvSpPr>
        <p:spPr/>
        <p:txBody>
          <a:bodyPr/>
          <a:lstStyle/>
          <a:p>
            <a:fld id="{BF86F197-7166-4F68-A3D3-62CC46B04440}" type="slidenum">
              <a:rPr lang="en-GB" smtClean="0"/>
              <a:t>3</a:t>
            </a:fld>
            <a:endParaRPr lang="en-GB"/>
          </a:p>
        </p:txBody>
      </p:sp>
    </p:spTree>
    <p:extLst>
      <p:ext uri="{BB962C8B-B14F-4D97-AF65-F5344CB8AC3E}">
        <p14:creationId xmlns:p14="http://schemas.microsoft.com/office/powerpoint/2010/main" val="233390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BF86F197-7166-4F68-A3D3-62CC46B04440}" type="slidenum">
              <a:rPr lang="en-GB" smtClean="0"/>
              <a:t>6</a:t>
            </a:fld>
            <a:endParaRPr lang="en-GB"/>
          </a:p>
        </p:txBody>
      </p:sp>
    </p:spTree>
    <p:extLst>
      <p:ext uri="{BB962C8B-B14F-4D97-AF65-F5344CB8AC3E}">
        <p14:creationId xmlns:p14="http://schemas.microsoft.com/office/powerpoint/2010/main" val="208792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Time-varying rate of MMC estimated from survey</a:t>
            </a:r>
            <a:endParaRPr lang="en-US"/>
          </a:p>
        </p:txBody>
      </p:sp>
      <p:sp>
        <p:nvSpPr>
          <p:cNvPr id="4" name="Slide Number Placeholder 3"/>
          <p:cNvSpPr>
            <a:spLocks noGrp="1"/>
          </p:cNvSpPr>
          <p:nvPr>
            <p:ph type="sldNum" sz="quarter" idx="5"/>
          </p:nvPr>
        </p:nvSpPr>
        <p:spPr/>
        <p:txBody>
          <a:bodyPr/>
          <a:lstStyle/>
          <a:p>
            <a:fld id="{BF86F197-7166-4F68-A3D3-62CC46B04440}" type="slidenum">
              <a:rPr lang="en-GB" smtClean="0"/>
              <a:t>10</a:t>
            </a:fld>
            <a:endParaRPr lang="en-GB"/>
          </a:p>
        </p:txBody>
      </p:sp>
    </p:spTree>
    <p:extLst>
      <p:ext uri="{BB962C8B-B14F-4D97-AF65-F5344CB8AC3E}">
        <p14:creationId xmlns:p14="http://schemas.microsoft.com/office/powerpoint/2010/main" val="275619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ZMB had highest district-level discrepancy in MC coverage (</a:t>
            </a:r>
            <a:r>
              <a:rPr lang="en-US" err="1"/>
              <a:t>Mungwi</a:t>
            </a:r>
            <a:r>
              <a:rPr lang="en-US"/>
              <a:t> (0.0884) vs </a:t>
            </a:r>
            <a:r>
              <a:rPr lang="en-US" err="1"/>
              <a:t>Mwinilunga</a:t>
            </a:r>
            <a:r>
              <a:rPr lang="en-US"/>
              <a:t> (0.996))</a:t>
            </a:r>
          </a:p>
          <a:p>
            <a:r>
              <a:rPr lang="en-US"/>
              <a:t>Note how MMC for ZMB has increased in regions where TMC is not generally practiced, and also how TMC seems to have slightly decreased in some regions, may point to conversion of TMC to MMC-T in the region (here we've had to assume all MMC was MMC-</a:t>
            </a:r>
            <a:r>
              <a:rPr lang="en-US" err="1"/>
              <a:t>nT</a:t>
            </a:r>
            <a:r>
              <a:rPr lang="en-US"/>
              <a:t>, and vice versa for TMC)</a:t>
            </a:r>
            <a:endParaRPr lang="en-US">
              <a:cs typeface="Calibri"/>
            </a:endParaRPr>
          </a:p>
        </p:txBody>
      </p:sp>
      <p:sp>
        <p:nvSpPr>
          <p:cNvPr id="4" name="Slide Number Placeholder 3"/>
          <p:cNvSpPr>
            <a:spLocks noGrp="1"/>
          </p:cNvSpPr>
          <p:nvPr>
            <p:ph type="sldNum" sz="quarter" idx="5"/>
          </p:nvPr>
        </p:nvSpPr>
        <p:spPr/>
        <p:txBody>
          <a:bodyPr/>
          <a:lstStyle/>
          <a:p>
            <a:fld id="{112F422D-A542-42C5-988E-A48DE17F8087}" type="slidenum">
              <a:rPr lang="en-GB" smtClean="0"/>
              <a:t>11</a:t>
            </a:fld>
            <a:endParaRPr lang="en-GB"/>
          </a:p>
        </p:txBody>
      </p:sp>
    </p:spTree>
    <p:extLst>
      <p:ext uri="{BB962C8B-B14F-4D97-AF65-F5344CB8AC3E}">
        <p14:creationId xmlns:p14="http://schemas.microsoft.com/office/powerpoint/2010/main" val="20318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how MMC for ZMB appears to have increased in regions where TMC is not generally practiced, and also how TMC seems to have slightly decreased in some regions, may point to conversion of TMC to MMC-T in the region (here we've had to assume all MMC was MMC-</a:t>
            </a:r>
            <a:r>
              <a:rPr lang="en-US" err="1"/>
              <a:t>nT</a:t>
            </a:r>
            <a:r>
              <a:rPr lang="en-US"/>
              <a:t>, and vice versa for TMC)</a:t>
            </a:r>
          </a:p>
          <a:p>
            <a:r>
              <a:rPr lang="en-US">
                <a:cs typeface="Calibri"/>
              </a:rPr>
              <a:t>However, still increased by quite a bit in North-Western &amp; Western Provinces!</a:t>
            </a:r>
          </a:p>
        </p:txBody>
      </p:sp>
      <p:sp>
        <p:nvSpPr>
          <p:cNvPr id="4" name="Slide Number Placeholder 3"/>
          <p:cNvSpPr>
            <a:spLocks noGrp="1"/>
          </p:cNvSpPr>
          <p:nvPr>
            <p:ph type="sldNum" sz="quarter" idx="5"/>
          </p:nvPr>
        </p:nvSpPr>
        <p:spPr/>
        <p:txBody>
          <a:bodyPr/>
          <a:lstStyle/>
          <a:p>
            <a:fld id="{112F422D-A542-42C5-988E-A48DE17F8087}" type="slidenum">
              <a:rPr lang="en-GB" smtClean="0"/>
              <a:t>12</a:t>
            </a:fld>
            <a:endParaRPr lang="en-GB"/>
          </a:p>
        </p:txBody>
      </p:sp>
    </p:spTree>
    <p:extLst>
      <p:ext uri="{BB962C8B-B14F-4D97-AF65-F5344CB8AC3E}">
        <p14:creationId xmlns:p14="http://schemas.microsoft.com/office/powerpoint/2010/main" val="3297141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F86F197-7166-4F68-A3D3-62CC46B04440}" type="slidenum">
              <a:rPr lang="en-GB" smtClean="0"/>
              <a:t>13</a:t>
            </a:fld>
            <a:endParaRPr lang="en-GB"/>
          </a:p>
        </p:txBody>
      </p:sp>
    </p:spTree>
    <p:extLst>
      <p:ext uri="{BB962C8B-B14F-4D97-AF65-F5344CB8AC3E}">
        <p14:creationId xmlns:p14="http://schemas.microsoft.com/office/powerpoint/2010/main" val="2250648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Blue region "encroaching" on yellow region is likely MMC-T</a:t>
            </a:r>
          </a:p>
        </p:txBody>
      </p:sp>
      <p:sp>
        <p:nvSpPr>
          <p:cNvPr id="4" name="Slide Number Placeholder 3"/>
          <p:cNvSpPr>
            <a:spLocks noGrp="1"/>
          </p:cNvSpPr>
          <p:nvPr>
            <p:ph type="sldNum" sz="quarter" idx="5"/>
          </p:nvPr>
        </p:nvSpPr>
        <p:spPr/>
        <p:txBody>
          <a:bodyPr/>
          <a:lstStyle/>
          <a:p>
            <a:fld id="{BF86F197-7166-4F68-A3D3-62CC46B04440}" type="slidenum">
              <a:rPr lang="en-GB" smtClean="0"/>
              <a:t>14</a:t>
            </a:fld>
            <a:endParaRPr lang="en-GB"/>
          </a:p>
        </p:txBody>
      </p:sp>
    </p:spTree>
    <p:extLst>
      <p:ext uri="{BB962C8B-B14F-4D97-AF65-F5344CB8AC3E}">
        <p14:creationId xmlns:p14="http://schemas.microsoft.com/office/powerpoint/2010/main" val="2434192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b="1"/>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72AA34-2FA7-754E-B67D-1ACE3B318BFD}"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91CA1-6D6A-664A-8EF3-C29259A5256F}" type="slidenum">
              <a:rPr lang="en-US" smtClean="0"/>
              <a:t>‹#›</a:t>
            </a:fld>
            <a:endParaRPr lang="en-US"/>
          </a:p>
        </p:txBody>
      </p:sp>
      <p:pic>
        <p:nvPicPr>
          <p:cNvPr id="7" name="Picture 6" descr="Text&#10;&#10;Description automatically generated">
            <a:extLst>
              <a:ext uri="{FF2B5EF4-FFF2-40B4-BE49-F238E27FC236}">
                <a16:creationId xmlns:a16="http://schemas.microsoft.com/office/drawing/2014/main" id="{823F6E66-3B11-F189-F526-B2546B462E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469395" y="136524"/>
            <a:ext cx="5539725" cy="716411"/>
          </a:xfrm>
          <a:prstGeom prst="rect">
            <a:avLst/>
          </a:prstGeom>
        </p:spPr>
      </p:pic>
      <p:sp>
        <p:nvSpPr>
          <p:cNvPr id="8" name="Rectangle 7">
            <a:extLst>
              <a:ext uri="{FF2B5EF4-FFF2-40B4-BE49-F238E27FC236}">
                <a16:creationId xmlns:a16="http://schemas.microsoft.com/office/drawing/2014/main" id="{306581F8-D06A-FFCF-66DA-EC4CDAB1D927}"/>
              </a:ext>
            </a:extLst>
          </p:cNvPr>
          <p:cNvSpPr/>
          <p:nvPr userDrawn="1"/>
        </p:nvSpPr>
        <p:spPr>
          <a:xfrm>
            <a:off x="0" y="0"/>
            <a:ext cx="2506532" cy="7315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701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72AA34-2FA7-754E-B67D-1ACE3B318BFD}"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2446253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72AA34-2FA7-754E-B67D-1ACE3B318BFD}"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321161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t>Click to edit Master title style</a:t>
            </a:r>
          </a:p>
        </p:txBody>
      </p:sp>
      <p:sp>
        <p:nvSpPr>
          <p:cNvPr id="3" name="Content Placeholder 2"/>
          <p:cNvSpPr>
            <a:spLocks noGrp="1"/>
          </p:cNvSpPr>
          <p:nvPr>
            <p:ph idx="1"/>
          </p:nvPr>
        </p:nvSpPr>
        <p:spPr>
          <a:xfrm>
            <a:off x="609600" y="1507067"/>
            <a:ext cx="10972800" cy="4619097"/>
          </a:xfrm>
        </p:spPr>
        <p:txBody>
          <a:bodyPr/>
          <a:lstStyle>
            <a:lvl1pPr>
              <a:lnSpc>
                <a:spcPct val="100000"/>
              </a:lnSpc>
              <a:defRPr/>
            </a:lvl1pPr>
            <a:lvl2pPr>
              <a:lnSpc>
                <a:spcPct val="100000"/>
              </a:lnSpc>
              <a:defRPr/>
            </a:lvl2pPr>
            <a:lvl3pPr>
              <a:lnSpc>
                <a:spcPct val="100000"/>
              </a:lnSpc>
              <a:defRPr sz="2000"/>
            </a:lvl3pPr>
            <a:lvl4pPr>
              <a:lnSpc>
                <a:spcPct val="100000"/>
              </a:lnSpc>
              <a:defRPr sz="2000"/>
            </a:lvl4pPr>
            <a:lvl5pPr>
              <a:lnSpc>
                <a:spcPct val="1000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72AA34-2FA7-754E-B67D-1ACE3B318BFD}"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892830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06713"/>
            <a:ext cx="10363200" cy="1362075"/>
          </a:xfrm>
        </p:spPr>
        <p:txBody>
          <a:bodyPr anchor="ctr" anchorCtr="0"/>
          <a:lstStyle>
            <a:lvl1pPr algn="ctr">
              <a:defRPr sz="4000" b="1" i="0" cap="none" baseline="0">
                <a:latin typeface="Calibri Light" panose="020F0302020204030204" pitchFamily="34" charset="0"/>
                <a:cs typeface="Calibri Light" panose="020F0302020204030204" pitchFamily="34" charset="0"/>
              </a:defRPr>
            </a:lvl1pPr>
          </a:lstStyle>
          <a:p>
            <a:r>
              <a:rPr lang="en-US"/>
              <a:t>Click to edit Master title style</a:t>
            </a:r>
          </a:p>
        </p:txBody>
      </p:sp>
      <p:sp>
        <p:nvSpPr>
          <p:cNvPr id="3" name="Text Placeholder 2"/>
          <p:cNvSpPr>
            <a:spLocks noGrp="1"/>
          </p:cNvSpPr>
          <p:nvPr>
            <p:ph type="body" idx="1"/>
          </p:nvPr>
        </p:nvSpPr>
        <p:spPr>
          <a:xfrm>
            <a:off x="963084" y="4268788"/>
            <a:ext cx="10363200" cy="1500187"/>
          </a:xfrm>
        </p:spPr>
        <p:txBody>
          <a:bodyPr anchor="t" anchorCtr="0"/>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72AA34-2FA7-754E-B67D-1ACE3B318BFD}" type="datetimeFigureOut">
              <a:rPr lang="en-US" smtClean="0"/>
              <a:t>9/12/2022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344129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72AA34-2FA7-754E-B67D-1ACE3B318BFD}" type="datetimeFigureOut">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1993558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72AA34-2FA7-754E-B67D-1ACE3B318BFD}" type="datetimeFigureOut">
              <a:rPr lang="en-US" smtClean="0"/>
              <a:t>9/12/2022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4018587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72AA34-2FA7-754E-B67D-1ACE3B318BFD}" type="datetimeFigureOut">
              <a:rPr lang="en-US" smtClean="0"/>
              <a:t>9/12/2022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34465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2AA34-2FA7-754E-B67D-1ACE3B318BFD}" type="datetimeFigureOut">
              <a:rPr lang="en-US" smtClean="0"/>
              <a:t>9/12/2022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3552901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72AA34-2FA7-754E-B67D-1ACE3B318BFD}" type="datetimeFigureOut">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312984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72AA34-2FA7-754E-B67D-1ACE3B318BFD}" type="datetimeFigureOut">
              <a:rPr lang="en-US" smtClean="0"/>
              <a:t>9/12/2022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F91CA1-6D6A-664A-8EF3-C29259A5256F}" type="slidenum">
              <a:rPr lang="en-US" smtClean="0"/>
              <a:t>‹#›</a:t>
            </a:fld>
            <a:endParaRPr lang="en-US"/>
          </a:p>
        </p:txBody>
      </p:sp>
    </p:spTree>
    <p:extLst>
      <p:ext uri="{BB962C8B-B14F-4D97-AF65-F5344CB8AC3E}">
        <p14:creationId xmlns:p14="http://schemas.microsoft.com/office/powerpoint/2010/main" val="3932832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52254" y="136524"/>
            <a:ext cx="9330146" cy="649807"/>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609600" y="1456267"/>
            <a:ext cx="10972800" cy="466989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B672AA34-2FA7-754E-B67D-1ACE3B318BFD}" type="datetimeFigureOut">
              <a:rPr lang="en-US" smtClean="0"/>
              <a:pPr/>
              <a:t>9/12/2022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CF91CA1-6D6A-664A-8EF3-C29259A5256F}" type="slidenum">
              <a:rPr lang="en-US" smtClean="0"/>
              <a:pPr/>
              <a:t>‹#›</a:t>
            </a:fld>
            <a:endParaRPr lang="en-US"/>
          </a:p>
        </p:txBody>
      </p:sp>
      <p:pic>
        <p:nvPicPr>
          <p:cNvPr id="7" name="Picture 6">
            <a:extLst>
              <a:ext uri="{FF2B5EF4-FFF2-40B4-BE49-F238E27FC236}">
                <a16:creationId xmlns:a16="http://schemas.microsoft.com/office/drawing/2014/main" id="{14F07F54-162E-2D48-8CD5-1CD38CF135BD}"/>
              </a:ext>
            </a:extLst>
          </p:cNvPr>
          <p:cNvPicPr>
            <a:picLocks noChangeAspect="1"/>
          </p:cNvPicPr>
          <p:nvPr userDrawn="1"/>
        </p:nvPicPr>
        <p:blipFill>
          <a:blip r:embed="rId13"/>
          <a:srcRect/>
          <a:stretch/>
        </p:blipFill>
        <p:spPr>
          <a:xfrm>
            <a:off x="37578" y="54178"/>
            <a:ext cx="2214676" cy="640080"/>
          </a:xfrm>
          <a:prstGeom prst="rect">
            <a:avLst/>
          </a:prstGeom>
        </p:spPr>
      </p:pic>
    </p:spTree>
    <p:extLst>
      <p:ext uri="{BB962C8B-B14F-4D97-AF65-F5344CB8AC3E}">
        <p14:creationId xmlns:p14="http://schemas.microsoft.com/office/powerpoint/2010/main" val="1010066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000" b="0" i="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lnSpc>
          <a:spcPct val="100000"/>
        </a:lnSpc>
        <a:spcBef>
          <a:spcPts val="0"/>
        </a:spcBef>
        <a:buFont typeface="Arial"/>
        <a:buChar char="•"/>
        <a:defRPr sz="2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lnSpc>
          <a:spcPct val="100000"/>
        </a:lnSpc>
        <a:spcBef>
          <a:spcPts val="0"/>
        </a:spcBef>
        <a:buFont typeface="Arial"/>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58_534A0EBB.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59_75A6E5D6.xm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6E_4FC1934F.xm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61_7C921C78.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CF3CC6-0A4D-F949-86DE-D9AA2DE6132B}"/>
              </a:ext>
            </a:extLst>
          </p:cNvPr>
          <p:cNvSpPr>
            <a:spLocks noGrp="1"/>
          </p:cNvSpPr>
          <p:nvPr>
            <p:ph type="ctrTitle"/>
          </p:nvPr>
        </p:nvSpPr>
        <p:spPr/>
        <p:txBody>
          <a:bodyPr/>
          <a:lstStyle/>
          <a:p>
            <a:pPr>
              <a:lnSpc>
                <a:spcPct val="90000"/>
              </a:lnSpc>
            </a:pPr>
            <a:r>
              <a:rPr lang="en-GB" sz="3200">
                <a:latin typeface="Arial"/>
                <a:cs typeface="Arial"/>
              </a:rPr>
              <a:t>District-level male circumcision coverage, circumcision rates, and unmet need: </a:t>
            </a:r>
            <a:r>
              <a:rPr lang="en-GB" sz="3200" err="1">
                <a:latin typeface="Arial"/>
                <a:cs typeface="Arial"/>
              </a:rPr>
              <a:t>spatio</a:t>
            </a:r>
            <a:r>
              <a:rPr lang="en-GB" sz="3200">
                <a:latin typeface="Arial"/>
                <a:cs typeface="Arial"/>
              </a:rPr>
              <a:t>-temporal analysis of national household surveys</a:t>
            </a:r>
            <a:endParaRPr lang="en-US" sz="3200">
              <a:latin typeface="Arial"/>
              <a:cs typeface="Arial"/>
            </a:endParaRPr>
          </a:p>
          <a:p>
            <a:endParaRPr lang="en-US" sz="3200"/>
          </a:p>
        </p:txBody>
      </p:sp>
      <p:sp>
        <p:nvSpPr>
          <p:cNvPr id="6" name="Subtitle 5">
            <a:extLst>
              <a:ext uri="{FF2B5EF4-FFF2-40B4-BE49-F238E27FC236}">
                <a16:creationId xmlns:a16="http://schemas.microsoft.com/office/drawing/2014/main" id="{B65A6EA4-F426-453A-985E-EDB116C1A5C9}"/>
              </a:ext>
            </a:extLst>
          </p:cNvPr>
          <p:cNvSpPr>
            <a:spLocks noGrp="1"/>
          </p:cNvSpPr>
          <p:nvPr>
            <p:ph type="subTitle" idx="1"/>
          </p:nvPr>
        </p:nvSpPr>
        <p:spPr>
          <a:xfrm>
            <a:off x="1828800" y="3954780"/>
            <a:ext cx="8534400" cy="1908810"/>
          </a:xfrm>
        </p:spPr>
        <p:txBody>
          <a:bodyPr vert="horz" lIns="91440" tIns="45720" rIns="91440" bIns="45720" rtlCol="0" anchor="t">
            <a:normAutofit fontScale="77500" lnSpcReduction="20000"/>
          </a:bodyPr>
          <a:lstStyle/>
          <a:p>
            <a:pPr>
              <a:lnSpc>
                <a:spcPct val="120000"/>
              </a:lnSpc>
              <a:spcBef>
                <a:spcPts val="1000"/>
              </a:spcBef>
            </a:pPr>
            <a:r>
              <a:rPr lang="en-GB">
                <a:latin typeface="Arial"/>
                <a:cs typeface="Arial"/>
              </a:rPr>
              <a:t>Jeff Eaton, Patrick O'Toole, Matt Thomas</a:t>
            </a:r>
            <a:br>
              <a:rPr lang="en-GB">
                <a:latin typeface="Arial"/>
                <a:cs typeface="Arial"/>
              </a:rPr>
            </a:br>
            <a:r>
              <a:rPr lang="en-GB">
                <a:latin typeface="Arial"/>
                <a:cs typeface="Arial"/>
              </a:rPr>
              <a:t>MRC Centre for Global Infectious Disease Analysis</a:t>
            </a:r>
            <a:br>
              <a:rPr lang="en-GB">
                <a:latin typeface="Arial"/>
                <a:cs typeface="Arial"/>
              </a:rPr>
            </a:br>
            <a:r>
              <a:rPr lang="en-GB">
                <a:latin typeface="Arial"/>
                <a:cs typeface="Arial"/>
              </a:rPr>
              <a:t>Imperial College London</a:t>
            </a:r>
          </a:p>
          <a:p>
            <a:pPr>
              <a:lnSpc>
                <a:spcPct val="120000"/>
              </a:lnSpc>
              <a:spcBef>
                <a:spcPts val="1000"/>
              </a:spcBef>
            </a:pPr>
            <a:r>
              <a:rPr lang="en-US">
                <a:latin typeface="Arial"/>
                <a:cs typeface="Arial"/>
              </a:rPr>
              <a:t>Global and Regional VMMC Stakeholder Meeting, Kigali</a:t>
            </a:r>
            <a:br>
              <a:rPr lang="en-US">
                <a:latin typeface="Arial"/>
                <a:cs typeface="Arial"/>
              </a:rPr>
            </a:br>
            <a:r>
              <a:rPr lang="en-US">
                <a:latin typeface="Arial"/>
                <a:cs typeface="Arial"/>
              </a:rPr>
              <a:t>12–14 September 2022</a:t>
            </a:r>
          </a:p>
          <a:p>
            <a:pPr>
              <a:lnSpc>
                <a:spcPct val="120000"/>
              </a:lnSpc>
            </a:pPr>
            <a:endParaRPr lang="en-US"/>
          </a:p>
        </p:txBody>
      </p:sp>
    </p:spTree>
    <p:extLst>
      <p:ext uri="{BB962C8B-B14F-4D97-AF65-F5344CB8AC3E}">
        <p14:creationId xmlns:p14="http://schemas.microsoft.com/office/powerpoint/2010/main" val="3706955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8438-BA29-EC48-8B26-850F0F4388E1}"/>
              </a:ext>
            </a:extLst>
          </p:cNvPr>
          <p:cNvSpPr>
            <a:spLocks noGrp="1"/>
          </p:cNvSpPr>
          <p:nvPr>
            <p:ph type="title"/>
          </p:nvPr>
        </p:nvSpPr>
        <p:spPr/>
        <p:txBody>
          <a:bodyPr/>
          <a:lstStyle/>
          <a:p>
            <a:r>
              <a:rPr lang="en-US">
                <a:latin typeface="Arial"/>
                <a:cs typeface="Arial"/>
              </a:rPr>
              <a:t>Methods – Model (“</a:t>
            </a:r>
            <a:r>
              <a:rPr lang="en-US" err="1">
                <a:latin typeface="Arial"/>
                <a:cs typeface="Arial"/>
              </a:rPr>
              <a:t>threemc</a:t>
            </a:r>
            <a:r>
              <a:rPr lang="en-US">
                <a:latin typeface="Arial"/>
                <a:cs typeface="Arial"/>
              </a:rPr>
              <a:t>”)</a:t>
            </a:r>
            <a:endParaRPr lang="en-US"/>
          </a:p>
        </p:txBody>
      </p:sp>
      <p:sp>
        <p:nvSpPr>
          <p:cNvPr id="7" name="Content Placeholder 2">
            <a:extLst>
              <a:ext uri="{FF2B5EF4-FFF2-40B4-BE49-F238E27FC236}">
                <a16:creationId xmlns:a16="http://schemas.microsoft.com/office/drawing/2014/main" id="{4007DB59-F712-456E-9D33-D8E2D8171CFB}"/>
              </a:ext>
            </a:extLst>
          </p:cNvPr>
          <p:cNvSpPr txBox="1">
            <a:spLocks/>
          </p:cNvSpPr>
          <p:nvPr/>
        </p:nvSpPr>
        <p:spPr>
          <a:xfrm>
            <a:off x="693600" y="1231534"/>
            <a:ext cx="10888799" cy="5203133"/>
          </a:xfrm>
          <a:prstGeom prst="rect">
            <a:avLst/>
          </a:prstGeom>
        </p:spPr>
        <p:txBody>
          <a:bodyPr vert="horz" lIns="91440" tIns="45720" rIns="91440" bIns="45720" rtlCol="0" anchor="t">
            <a:normAutofit fontScale="85000" lnSpcReduction="20000"/>
          </a:bodyPr>
          <a:lstStyle>
            <a:lvl1pPr marL="342900" indent="-342900" algn="l" defTabSz="457200" rtl="0" eaLnBrk="1" latinLnBrk="0" hangingPunct="1">
              <a:lnSpc>
                <a:spcPct val="100000"/>
              </a:lnSpc>
              <a:spcBef>
                <a:spcPts val="0"/>
              </a:spcBef>
              <a:buFont typeface="Arial"/>
              <a:buChar char="•"/>
              <a:defRPr sz="2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lnSpc>
                <a:spcPct val="100000"/>
              </a:lnSpc>
              <a:spcBef>
                <a:spcPts val="0"/>
              </a:spcBef>
              <a:buFont typeface="Arial"/>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GB">
                <a:latin typeface="Arial"/>
                <a:cs typeface="Arial"/>
              </a:rPr>
              <a:t>Bayesian </a:t>
            </a:r>
            <a:r>
              <a:rPr lang="en-GB" err="1">
                <a:latin typeface="Arial"/>
                <a:cs typeface="Arial"/>
              </a:rPr>
              <a:t>spatio</a:t>
            </a:r>
            <a:r>
              <a:rPr lang="en-GB">
                <a:latin typeface="Arial"/>
                <a:cs typeface="Arial"/>
              </a:rPr>
              <a:t>-temporal, competing-risks, time-to-event model (</a:t>
            </a:r>
            <a:r>
              <a:rPr lang="en-GB" b="1" err="1">
                <a:latin typeface="Arial"/>
                <a:cs typeface="Arial"/>
              </a:rPr>
              <a:t>threemc</a:t>
            </a:r>
            <a:r>
              <a:rPr lang="en-GB" b="1">
                <a:latin typeface="Arial"/>
                <a:cs typeface="Arial"/>
              </a:rPr>
              <a:t>)</a:t>
            </a:r>
            <a:endParaRPr lang="en-GB">
              <a:latin typeface="Arial"/>
              <a:cs typeface="Arial"/>
            </a:endParaRPr>
          </a:p>
          <a:p>
            <a:pPr>
              <a:lnSpc>
                <a:spcPct val="120000"/>
              </a:lnSpc>
            </a:pPr>
            <a:endParaRPr lang="en-GB">
              <a:latin typeface="Arial"/>
              <a:cs typeface="Arial"/>
            </a:endParaRPr>
          </a:p>
          <a:p>
            <a:pPr>
              <a:lnSpc>
                <a:spcPct val="120000"/>
              </a:lnSpc>
            </a:pPr>
            <a:r>
              <a:rPr lang="en-GB">
                <a:latin typeface="Arial"/>
                <a:cs typeface="Arial"/>
              </a:rPr>
              <a:t>Model stratified by:</a:t>
            </a:r>
            <a:endParaRPr lang="en-US">
              <a:latin typeface="Arial"/>
              <a:cs typeface="Arial"/>
            </a:endParaRPr>
          </a:p>
          <a:p>
            <a:pPr lvl="1">
              <a:lnSpc>
                <a:spcPct val="120000"/>
              </a:lnSpc>
            </a:pPr>
            <a:r>
              <a:rPr lang="en-GB" sz="2800">
                <a:latin typeface="Arial"/>
                <a:cs typeface="Arial"/>
              </a:rPr>
              <a:t>Age</a:t>
            </a:r>
            <a:endParaRPr lang="en-US" sz="2800">
              <a:latin typeface="Arial"/>
              <a:cs typeface="Arial"/>
            </a:endParaRPr>
          </a:p>
          <a:p>
            <a:pPr lvl="1">
              <a:lnSpc>
                <a:spcPct val="120000"/>
              </a:lnSpc>
            </a:pPr>
            <a:r>
              <a:rPr lang="en-GB" sz="2800">
                <a:latin typeface="Arial"/>
                <a:cs typeface="Arial"/>
              </a:rPr>
              <a:t>District </a:t>
            </a:r>
            <a:endParaRPr lang="en-US" sz="2800">
              <a:latin typeface="Arial"/>
              <a:cs typeface="Arial"/>
            </a:endParaRPr>
          </a:p>
          <a:p>
            <a:pPr lvl="1">
              <a:lnSpc>
                <a:spcPct val="120000"/>
              </a:lnSpc>
            </a:pPr>
            <a:r>
              <a:rPr lang="en-GB" sz="2800">
                <a:latin typeface="Arial"/>
                <a:cs typeface="Arial"/>
              </a:rPr>
              <a:t>circumcision type (traditional / medical)</a:t>
            </a:r>
            <a:endParaRPr lang="en-US" sz="2800">
              <a:latin typeface="Arial"/>
              <a:cs typeface="Arial"/>
            </a:endParaRPr>
          </a:p>
          <a:p>
            <a:pPr>
              <a:lnSpc>
                <a:spcPct val="120000"/>
              </a:lnSpc>
            </a:pPr>
            <a:endParaRPr lang="en-GB">
              <a:latin typeface="Arial"/>
              <a:cs typeface="Arial"/>
            </a:endParaRPr>
          </a:p>
          <a:p>
            <a:pPr>
              <a:lnSpc>
                <a:spcPct val="120000"/>
              </a:lnSpc>
            </a:pPr>
            <a:r>
              <a:rPr lang="en-GB">
                <a:latin typeface="Arial"/>
                <a:cs typeface="Arial"/>
              </a:rPr>
              <a:t>TMC &amp; MMC </a:t>
            </a:r>
            <a:r>
              <a:rPr lang="en-GB" b="1" u="sng">
                <a:latin typeface="Arial"/>
                <a:cs typeface="Arial"/>
              </a:rPr>
              <a:t>rates</a:t>
            </a:r>
            <a:r>
              <a:rPr lang="en-GB" b="1">
                <a:latin typeface="Arial"/>
                <a:cs typeface="Arial"/>
              </a:rPr>
              <a:t> </a:t>
            </a:r>
            <a:r>
              <a:rPr lang="en-GB">
                <a:latin typeface="Arial"/>
                <a:cs typeface="Arial"/>
              </a:rPr>
              <a:t>estimated (by age, district, and time)</a:t>
            </a:r>
          </a:p>
          <a:p>
            <a:pPr lvl="1">
              <a:lnSpc>
                <a:spcPct val="120000"/>
              </a:lnSpc>
            </a:pPr>
            <a:r>
              <a:rPr lang="en-GB">
                <a:latin typeface="Arial"/>
                <a:cs typeface="Arial"/>
              </a:rPr>
              <a:t>Spatial smoothing allows for district level estimates</a:t>
            </a:r>
            <a:endParaRPr lang="en-US">
              <a:latin typeface="Arial"/>
              <a:cs typeface="Arial"/>
            </a:endParaRPr>
          </a:p>
          <a:p>
            <a:pPr>
              <a:lnSpc>
                <a:spcPct val="120000"/>
              </a:lnSpc>
            </a:pPr>
            <a:endParaRPr lang="en-GB">
              <a:latin typeface="Arial"/>
              <a:cs typeface="Arial"/>
            </a:endParaRPr>
          </a:p>
          <a:p>
            <a:pPr>
              <a:lnSpc>
                <a:spcPct val="120000"/>
              </a:lnSpc>
            </a:pPr>
            <a:r>
              <a:rPr lang="en-GB">
                <a:latin typeface="Arial"/>
                <a:cs typeface="Arial"/>
              </a:rPr>
              <a:t>Circumcision coverage </a:t>
            </a:r>
            <a:r>
              <a:rPr lang="en-GB" b="1">
                <a:latin typeface="Arial"/>
                <a:cs typeface="Arial"/>
              </a:rPr>
              <a:t>since most recent HH survey</a:t>
            </a:r>
            <a:r>
              <a:rPr lang="en-GB">
                <a:latin typeface="Arial"/>
                <a:cs typeface="Arial"/>
              </a:rPr>
              <a:t>: projected assuming </a:t>
            </a:r>
            <a:r>
              <a:rPr lang="en-GB" b="1" u="sng">
                <a:latin typeface="Arial"/>
                <a:cs typeface="Arial"/>
              </a:rPr>
              <a:t>continuation of estimated age-specific rates</a:t>
            </a:r>
            <a:r>
              <a:rPr lang="en-GB">
                <a:latin typeface="Arial"/>
                <a:cs typeface="Arial"/>
              </a:rPr>
              <a:t>, with probabilistic uncertainty</a:t>
            </a:r>
            <a:endParaRPr lang="en-US">
              <a:latin typeface="Arial"/>
              <a:cs typeface="Arial"/>
            </a:endParaRPr>
          </a:p>
          <a:p>
            <a:pPr marL="0" indent="0">
              <a:lnSpc>
                <a:spcPct val="120000"/>
              </a:lnSpc>
              <a:buNone/>
            </a:pPr>
            <a:endParaRPr lang="en-GB" b="1">
              <a:latin typeface="Arial"/>
              <a:cs typeface="Arial"/>
            </a:endParaRPr>
          </a:p>
          <a:p>
            <a:pPr>
              <a:lnSpc>
                <a:spcPct val="120000"/>
              </a:lnSpc>
            </a:pPr>
            <a:r>
              <a:rPr lang="en-GB" b="1">
                <a:latin typeface="Arial"/>
                <a:cs typeface="Arial"/>
              </a:rPr>
              <a:t>Important assumption</a:t>
            </a:r>
            <a:r>
              <a:rPr lang="en-GB">
                <a:latin typeface="Arial"/>
                <a:cs typeface="Arial"/>
              </a:rPr>
              <a:t>: TMC rate assumed constant over time</a:t>
            </a:r>
          </a:p>
          <a:p>
            <a:pPr>
              <a:lnSpc>
                <a:spcPct val="120000"/>
              </a:lnSpc>
            </a:pPr>
            <a:endParaRPr lang="en-GB"/>
          </a:p>
          <a:p>
            <a:pPr>
              <a:lnSpc>
                <a:spcPct val="120000"/>
              </a:lnSpc>
            </a:pPr>
            <a:endParaRPr lang="en-US"/>
          </a:p>
          <a:p>
            <a:pPr marL="457200" lvl="1" indent="0">
              <a:lnSpc>
                <a:spcPct val="120000"/>
              </a:lnSpc>
              <a:buNone/>
            </a:pPr>
            <a:endParaRPr lang="en-US" sz="2800"/>
          </a:p>
          <a:p>
            <a:pPr lvl="1">
              <a:lnSpc>
                <a:spcPct val="120000"/>
              </a:lnSpc>
            </a:pPr>
            <a:endParaRPr lang="en-GB" sz="2800"/>
          </a:p>
        </p:txBody>
      </p:sp>
    </p:spTree>
    <p:extLst>
      <p:ext uri="{BB962C8B-B14F-4D97-AF65-F5344CB8AC3E}">
        <p14:creationId xmlns:p14="http://schemas.microsoft.com/office/powerpoint/2010/main" val="3974546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243F-EEA1-43FE-9297-85F5B7A156C7}"/>
              </a:ext>
            </a:extLst>
          </p:cNvPr>
          <p:cNvSpPr>
            <a:spLocks noGrp="1"/>
          </p:cNvSpPr>
          <p:nvPr>
            <p:ph type="title"/>
          </p:nvPr>
        </p:nvSpPr>
        <p:spPr/>
        <p:txBody>
          <a:bodyPr/>
          <a:lstStyle/>
          <a:p>
            <a:r>
              <a:rPr lang="en-US">
                <a:latin typeface="Arial"/>
                <a:cs typeface="Arial"/>
              </a:rPr>
              <a:t>Results – Zambia (MMC &amp; TMC)</a:t>
            </a:r>
            <a:endParaRPr lang="en-US"/>
          </a:p>
        </p:txBody>
      </p:sp>
      <p:pic>
        <p:nvPicPr>
          <p:cNvPr id="6" name="Picture 5">
            <a:extLst>
              <a:ext uri="{FF2B5EF4-FFF2-40B4-BE49-F238E27FC236}">
                <a16:creationId xmlns:a16="http://schemas.microsoft.com/office/drawing/2014/main" id="{08C0070C-FA33-4F8C-F389-584301154FCF}"/>
              </a:ext>
            </a:extLst>
          </p:cNvPr>
          <p:cNvPicPr>
            <a:picLocks noChangeAspect="1"/>
          </p:cNvPicPr>
          <p:nvPr/>
        </p:nvPicPr>
        <p:blipFill>
          <a:blip r:embed="rId4"/>
          <a:stretch>
            <a:fillRect/>
          </a:stretch>
        </p:blipFill>
        <p:spPr>
          <a:xfrm>
            <a:off x="498763" y="825720"/>
            <a:ext cx="11194473" cy="5895756"/>
          </a:xfrm>
          <a:prstGeom prst="rect">
            <a:avLst/>
          </a:prstGeom>
        </p:spPr>
      </p:pic>
    </p:spTree>
    <p:extLst>
      <p:ext uri="{BB962C8B-B14F-4D97-AF65-F5344CB8AC3E}">
        <p14:creationId xmlns:p14="http://schemas.microsoft.com/office/powerpoint/2010/main" val="1397362363"/>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243F-EEA1-43FE-9297-85F5B7A156C7}"/>
              </a:ext>
            </a:extLst>
          </p:cNvPr>
          <p:cNvSpPr>
            <a:spLocks noGrp="1"/>
          </p:cNvSpPr>
          <p:nvPr>
            <p:ph type="title"/>
          </p:nvPr>
        </p:nvSpPr>
        <p:spPr/>
        <p:txBody>
          <a:bodyPr/>
          <a:lstStyle/>
          <a:p>
            <a:r>
              <a:rPr lang="en-US">
                <a:latin typeface="Arial"/>
                <a:cs typeface="Arial"/>
              </a:rPr>
              <a:t>Results – Zambia (MMC &amp; TMC)</a:t>
            </a:r>
            <a:endParaRPr lang="en-US"/>
          </a:p>
        </p:txBody>
      </p:sp>
      <p:pic>
        <p:nvPicPr>
          <p:cNvPr id="7" name="Picture 6">
            <a:extLst>
              <a:ext uri="{FF2B5EF4-FFF2-40B4-BE49-F238E27FC236}">
                <a16:creationId xmlns:a16="http://schemas.microsoft.com/office/drawing/2014/main" id="{25137085-C0DB-7737-C1FD-B6A68EF72355}"/>
              </a:ext>
            </a:extLst>
          </p:cNvPr>
          <p:cNvPicPr>
            <a:picLocks noChangeAspect="1"/>
          </p:cNvPicPr>
          <p:nvPr/>
        </p:nvPicPr>
        <p:blipFill>
          <a:blip r:embed="rId4"/>
          <a:stretch>
            <a:fillRect/>
          </a:stretch>
        </p:blipFill>
        <p:spPr>
          <a:xfrm>
            <a:off x="0" y="1523971"/>
            <a:ext cx="6096000" cy="4815839"/>
          </a:xfrm>
          <a:prstGeom prst="rect">
            <a:avLst/>
          </a:prstGeom>
        </p:spPr>
      </p:pic>
      <p:pic>
        <p:nvPicPr>
          <p:cNvPr id="9" name="Picture 8">
            <a:extLst>
              <a:ext uri="{FF2B5EF4-FFF2-40B4-BE49-F238E27FC236}">
                <a16:creationId xmlns:a16="http://schemas.microsoft.com/office/drawing/2014/main" id="{BDCE24B9-D89C-8F67-936D-9E641C49837C}"/>
              </a:ext>
            </a:extLst>
          </p:cNvPr>
          <p:cNvPicPr>
            <a:picLocks noChangeAspect="1"/>
          </p:cNvPicPr>
          <p:nvPr/>
        </p:nvPicPr>
        <p:blipFill>
          <a:blip r:embed="rId5"/>
          <a:stretch>
            <a:fillRect/>
          </a:stretch>
        </p:blipFill>
        <p:spPr>
          <a:xfrm>
            <a:off x="6096001" y="1523971"/>
            <a:ext cx="6096000" cy="4815840"/>
          </a:xfrm>
          <a:prstGeom prst="rect">
            <a:avLst/>
          </a:prstGeom>
        </p:spPr>
      </p:pic>
    </p:spTree>
    <p:extLst>
      <p:ext uri="{BB962C8B-B14F-4D97-AF65-F5344CB8AC3E}">
        <p14:creationId xmlns:p14="http://schemas.microsoft.com/office/powerpoint/2010/main" val="197387208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007DB59-F712-456E-9D33-D8E2D8171CFB}"/>
              </a:ext>
            </a:extLst>
          </p:cNvPr>
          <p:cNvSpPr txBox="1">
            <a:spLocks/>
          </p:cNvSpPr>
          <p:nvPr/>
        </p:nvSpPr>
        <p:spPr>
          <a:xfrm>
            <a:off x="500435" y="1166018"/>
            <a:ext cx="3377297" cy="5251715"/>
          </a:xfrm>
          <a:prstGeom prst="rect">
            <a:avLst/>
          </a:prstGeom>
        </p:spPr>
        <p:txBody>
          <a:bodyPr vert="horz" lIns="91440" tIns="45720" rIns="91440" bIns="45720" rtlCol="0" anchor="t">
            <a:normAutofit lnSpcReduction="10000"/>
          </a:bodyPr>
          <a:lstStyle>
            <a:lvl1pPr marL="342900" indent="-342900" algn="l" defTabSz="457200" rtl="0" eaLnBrk="1" latinLnBrk="0" hangingPunct="1">
              <a:lnSpc>
                <a:spcPct val="100000"/>
              </a:lnSpc>
              <a:spcBef>
                <a:spcPts val="0"/>
              </a:spcBef>
              <a:buFont typeface="Arial"/>
              <a:buChar char="•"/>
              <a:defRPr sz="2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lnSpc>
                <a:spcPct val="100000"/>
              </a:lnSpc>
              <a:spcBef>
                <a:spcPts val="0"/>
              </a:spcBef>
              <a:buFont typeface="Arial"/>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r>
              <a:rPr lang="en-US" sz="2400" b="1"/>
              <a:t>Zambia: Coverage &amp; Circumcisions Performed</a:t>
            </a:r>
          </a:p>
          <a:p>
            <a:pPr marL="0" indent="0">
              <a:spcAft>
                <a:spcPts val="600"/>
              </a:spcAft>
              <a:buFont typeface="Arial"/>
              <a:buNone/>
            </a:pPr>
            <a:endParaRPr lang="en-US" sz="2400"/>
          </a:p>
          <a:p>
            <a:pPr>
              <a:spcAft>
                <a:spcPts val="600"/>
              </a:spcAft>
            </a:pPr>
            <a:r>
              <a:rPr lang="en-US" sz="2400">
                <a:latin typeface="Arial"/>
                <a:cs typeface="Arial"/>
              </a:rPr>
              <a:t>Large increase in circumcision driven by medical circumcision</a:t>
            </a:r>
            <a:endParaRPr lang="en-US" sz="2400"/>
          </a:p>
          <a:p>
            <a:pPr marL="0" indent="0">
              <a:spcAft>
                <a:spcPts val="600"/>
              </a:spcAft>
              <a:buNone/>
            </a:pPr>
            <a:endParaRPr lang="en-US" sz="2400">
              <a:latin typeface="Arial"/>
              <a:cs typeface="Arial"/>
            </a:endParaRPr>
          </a:p>
          <a:p>
            <a:pPr>
              <a:spcAft>
                <a:spcPts val="600"/>
              </a:spcAft>
            </a:pPr>
            <a:r>
              <a:rPr lang="en-US" sz="2400">
                <a:latin typeface="Arial"/>
                <a:cs typeface="Arial"/>
              </a:rPr>
              <a:t>Nationally, far from 90% coverage target, based on projection from last survey (2018)</a:t>
            </a:r>
            <a:endParaRPr lang="en-US" sz="2400"/>
          </a:p>
          <a:p>
            <a:pPr marL="0" indent="0">
              <a:spcAft>
                <a:spcPts val="600"/>
              </a:spcAft>
              <a:buFont typeface="Arial"/>
              <a:buNone/>
            </a:pPr>
            <a:endParaRPr lang="en-US" sz="2400"/>
          </a:p>
          <a:p>
            <a:pPr marL="0" indent="0">
              <a:spcAft>
                <a:spcPts val="600"/>
              </a:spcAft>
              <a:buFont typeface="Arial"/>
              <a:buNone/>
            </a:pPr>
            <a:endParaRPr lang="en-US" sz="2400"/>
          </a:p>
          <a:p>
            <a:pPr marL="0" indent="0">
              <a:spcAft>
                <a:spcPts val="600"/>
              </a:spcAft>
              <a:buFont typeface="Arial"/>
              <a:buNone/>
            </a:pPr>
            <a:endParaRPr lang="en-US" sz="2400"/>
          </a:p>
        </p:txBody>
      </p:sp>
      <p:pic>
        <p:nvPicPr>
          <p:cNvPr id="13" name="Picture 12">
            <a:extLst>
              <a:ext uri="{FF2B5EF4-FFF2-40B4-BE49-F238E27FC236}">
                <a16:creationId xmlns:a16="http://schemas.microsoft.com/office/drawing/2014/main" id="{733EFCEC-339C-8351-6967-F6150F703E1D}"/>
              </a:ext>
            </a:extLst>
          </p:cNvPr>
          <p:cNvPicPr>
            <a:picLocks noChangeAspect="1"/>
          </p:cNvPicPr>
          <p:nvPr/>
        </p:nvPicPr>
        <p:blipFill>
          <a:blip r:embed="rId3"/>
          <a:stretch>
            <a:fillRect/>
          </a:stretch>
        </p:blipFill>
        <p:spPr>
          <a:xfrm>
            <a:off x="3882751" y="406401"/>
            <a:ext cx="8309249" cy="6231937"/>
          </a:xfrm>
          <a:prstGeom prst="rect">
            <a:avLst/>
          </a:prstGeom>
        </p:spPr>
      </p:pic>
    </p:spTree>
    <p:extLst>
      <p:ext uri="{BB962C8B-B14F-4D97-AF65-F5344CB8AC3E}">
        <p14:creationId xmlns:p14="http://schemas.microsoft.com/office/powerpoint/2010/main" val="1606085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007DB59-F712-456E-9D33-D8E2D8171CFB}"/>
              </a:ext>
            </a:extLst>
          </p:cNvPr>
          <p:cNvSpPr txBox="1">
            <a:spLocks/>
          </p:cNvSpPr>
          <p:nvPr/>
        </p:nvSpPr>
        <p:spPr>
          <a:xfrm>
            <a:off x="0" y="982134"/>
            <a:ext cx="3962400" cy="5722410"/>
          </a:xfrm>
          <a:prstGeom prst="rect">
            <a:avLst/>
          </a:prstGeom>
        </p:spPr>
        <p:txBody>
          <a:bodyPr vert="horz" lIns="91440" tIns="45720" rIns="91440" bIns="45720" rtlCol="0" anchor="t">
            <a:normAutofit/>
          </a:bodyPr>
          <a:lstStyle>
            <a:lvl1pPr marL="342900" indent="-342900" algn="l" defTabSz="457200" rtl="0" eaLnBrk="1" latinLnBrk="0" hangingPunct="1">
              <a:lnSpc>
                <a:spcPct val="100000"/>
              </a:lnSpc>
              <a:spcBef>
                <a:spcPts val="0"/>
              </a:spcBef>
              <a:buFont typeface="Arial"/>
              <a:buChar char="•"/>
              <a:defRPr sz="2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lnSpc>
                <a:spcPct val="100000"/>
              </a:lnSpc>
              <a:spcBef>
                <a:spcPts val="0"/>
              </a:spcBef>
              <a:buFont typeface="Arial"/>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r>
              <a:rPr lang="en-US" sz="2400" b="1">
                <a:latin typeface="Arial"/>
                <a:cs typeface="Arial"/>
              </a:rPr>
              <a:t>Subnational results</a:t>
            </a:r>
          </a:p>
          <a:p>
            <a:pPr>
              <a:spcAft>
                <a:spcPts val="600"/>
              </a:spcAft>
            </a:pPr>
            <a:endParaRPr lang="en-US" sz="2000">
              <a:latin typeface="Arial"/>
              <a:cs typeface="Arial"/>
            </a:endParaRPr>
          </a:p>
          <a:p>
            <a:pPr>
              <a:spcAft>
                <a:spcPts val="600"/>
              </a:spcAft>
            </a:pPr>
            <a:r>
              <a:rPr lang="en-US" sz="2000">
                <a:latin typeface="Arial"/>
                <a:cs typeface="Arial"/>
              </a:rPr>
              <a:t>Decreasing traditional circumcision in some regions</a:t>
            </a:r>
          </a:p>
          <a:p>
            <a:pPr lvl="1">
              <a:spcAft>
                <a:spcPts val="600"/>
              </a:spcAft>
            </a:pPr>
            <a:r>
              <a:rPr lang="en-US" sz="1800">
                <a:latin typeface="Arial"/>
                <a:cs typeface="Arial"/>
              </a:rPr>
              <a:t>"Competing events" nature of model</a:t>
            </a:r>
            <a:endParaRPr lang="en-US" sz="1800"/>
          </a:p>
          <a:p>
            <a:pPr lvl="1">
              <a:spcAft>
                <a:spcPts val="600"/>
              </a:spcAft>
            </a:pPr>
            <a:r>
              <a:rPr lang="en-US" sz="1800">
                <a:latin typeface="Arial"/>
                <a:cs typeface="Arial"/>
              </a:rPr>
              <a:t>Higher rates of MMC before TMC occurs</a:t>
            </a:r>
            <a:endParaRPr lang="en-US" sz="1800"/>
          </a:p>
          <a:p>
            <a:pPr lvl="1">
              <a:spcAft>
                <a:spcPts val="600"/>
              </a:spcAft>
            </a:pPr>
            <a:endParaRPr lang="en-US" sz="2000">
              <a:latin typeface="Arial"/>
              <a:cs typeface="Arial"/>
            </a:endParaRPr>
          </a:p>
          <a:p>
            <a:pPr>
              <a:spcAft>
                <a:spcPts val="600"/>
              </a:spcAft>
            </a:pPr>
            <a:r>
              <a:rPr lang="en-US" sz="2000">
                <a:latin typeface="Arial"/>
                <a:cs typeface="Arial"/>
              </a:rPr>
              <a:t>Large VMMC uptake in province with relatively high traditional circumcision</a:t>
            </a:r>
          </a:p>
          <a:p>
            <a:pPr>
              <a:spcAft>
                <a:spcPts val="600"/>
              </a:spcAft>
            </a:pPr>
            <a:endParaRPr lang="en-US" sz="2000">
              <a:latin typeface="Arial"/>
              <a:cs typeface="Arial"/>
            </a:endParaRPr>
          </a:p>
          <a:p>
            <a:pPr>
              <a:spcAft>
                <a:spcPts val="600"/>
              </a:spcAft>
            </a:pPr>
            <a:r>
              <a:rPr lang="en-US" sz="2000" b="1">
                <a:latin typeface="Arial"/>
                <a:cs typeface="Arial"/>
              </a:rPr>
              <a:t>Note: </a:t>
            </a:r>
            <a:r>
              <a:rPr lang="en-US" sz="2000">
                <a:latin typeface="Arial"/>
                <a:cs typeface="Arial"/>
              </a:rPr>
              <a:t>do not currently estimate ‘replacement’ of TMC by MMC (model limitation)</a:t>
            </a:r>
            <a:endParaRPr lang="en-US" sz="2000" b="1"/>
          </a:p>
          <a:p>
            <a:pPr marL="0" indent="0">
              <a:spcAft>
                <a:spcPts val="600"/>
              </a:spcAft>
              <a:buFont typeface="Arial"/>
              <a:buNone/>
            </a:pPr>
            <a:endParaRPr lang="en-US" sz="2000"/>
          </a:p>
          <a:p>
            <a:pPr marL="0" indent="0">
              <a:spcAft>
                <a:spcPts val="600"/>
              </a:spcAft>
              <a:buFont typeface="Arial"/>
              <a:buNone/>
            </a:pPr>
            <a:endParaRPr lang="en-US" sz="2000"/>
          </a:p>
          <a:p>
            <a:pPr marL="0" indent="0">
              <a:spcAft>
                <a:spcPts val="600"/>
              </a:spcAft>
              <a:buFont typeface="Arial"/>
              <a:buNone/>
            </a:pPr>
            <a:endParaRPr lang="en-US" sz="2000"/>
          </a:p>
        </p:txBody>
      </p:sp>
      <p:pic>
        <p:nvPicPr>
          <p:cNvPr id="12" name="Picture 11">
            <a:extLst>
              <a:ext uri="{FF2B5EF4-FFF2-40B4-BE49-F238E27FC236}">
                <a16:creationId xmlns:a16="http://schemas.microsoft.com/office/drawing/2014/main" id="{4BC3B0F4-32E8-04CF-D6C1-86CE83424186}"/>
              </a:ext>
            </a:extLst>
          </p:cNvPr>
          <p:cNvPicPr>
            <a:picLocks noChangeAspect="1"/>
          </p:cNvPicPr>
          <p:nvPr/>
        </p:nvPicPr>
        <p:blipFill>
          <a:blip r:embed="rId3"/>
          <a:stretch>
            <a:fillRect/>
          </a:stretch>
        </p:blipFill>
        <p:spPr>
          <a:xfrm>
            <a:off x="3962400" y="432609"/>
            <a:ext cx="8249692" cy="6187268"/>
          </a:xfrm>
          <a:prstGeom prst="rect">
            <a:avLst/>
          </a:prstGeom>
        </p:spPr>
      </p:pic>
    </p:spTree>
    <p:extLst>
      <p:ext uri="{BB962C8B-B14F-4D97-AF65-F5344CB8AC3E}">
        <p14:creationId xmlns:p14="http://schemas.microsoft.com/office/powerpoint/2010/main" val="1995594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1FBDFE-60C8-A011-1902-838055401AE0}"/>
              </a:ext>
            </a:extLst>
          </p:cNvPr>
          <p:cNvPicPr>
            <a:picLocks noChangeAspect="1"/>
          </p:cNvPicPr>
          <p:nvPr/>
        </p:nvPicPr>
        <p:blipFill rotWithShape="1">
          <a:blip r:embed="rId3"/>
          <a:srcRect t="8664"/>
          <a:stretch/>
        </p:blipFill>
        <p:spPr>
          <a:xfrm>
            <a:off x="4526403" y="1267551"/>
            <a:ext cx="7665597" cy="5531161"/>
          </a:xfrm>
          <a:prstGeom prst="rect">
            <a:avLst/>
          </a:prstGeom>
        </p:spPr>
      </p:pic>
      <p:sp>
        <p:nvSpPr>
          <p:cNvPr id="5" name="TextBox 4">
            <a:extLst>
              <a:ext uri="{FF2B5EF4-FFF2-40B4-BE49-F238E27FC236}">
                <a16:creationId xmlns:a16="http://schemas.microsoft.com/office/drawing/2014/main" id="{EB44BDA6-4039-BDC5-EBDB-5EBD818CD8A4}"/>
              </a:ext>
            </a:extLst>
          </p:cNvPr>
          <p:cNvSpPr txBox="1"/>
          <p:nvPr/>
        </p:nvSpPr>
        <p:spPr>
          <a:xfrm>
            <a:off x="221103" y="1724807"/>
            <a:ext cx="3962400" cy="4154984"/>
          </a:xfrm>
          <a:prstGeom prst="rect">
            <a:avLst/>
          </a:prstGeom>
          <a:noFill/>
        </p:spPr>
        <p:txBody>
          <a:bodyPr wrap="square" rtlCol="0">
            <a:spAutoFit/>
          </a:bodyPr>
          <a:lstStyle/>
          <a:p>
            <a:pPr marL="285750" indent="-285750">
              <a:buFont typeface="Arial" panose="020B0604020202020204" pitchFamily="34" charset="0"/>
              <a:buChar char="•"/>
            </a:pPr>
            <a:r>
              <a:rPr lang="en-GB" sz="2400"/>
              <a:t>Age at circumcision younger for traditional circumcision (around 8-10 years) than medical circumcision (14-16 years)</a:t>
            </a:r>
          </a:p>
          <a:p>
            <a:pPr marL="285750" indent="-285750">
              <a:buFont typeface="Arial" panose="020B0604020202020204" pitchFamily="34" charset="0"/>
              <a:buChar char="•"/>
            </a:pPr>
            <a:endParaRPr lang="en-GB" sz="2400"/>
          </a:p>
          <a:p>
            <a:pPr marL="285750" indent="-285750">
              <a:buFont typeface="Arial" panose="020B0604020202020204" pitchFamily="34" charset="0"/>
              <a:buChar char="•"/>
            </a:pPr>
            <a:r>
              <a:rPr lang="en-GB" sz="2400"/>
              <a:t>Contribution of ‘at birth’ MMC in some locations—e.g. Lusaka (non-VMMC programme)</a:t>
            </a:r>
          </a:p>
        </p:txBody>
      </p:sp>
      <p:sp>
        <p:nvSpPr>
          <p:cNvPr id="8" name="Oval 7">
            <a:extLst>
              <a:ext uri="{FF2B5EF4-FFF2-40B4-BE49-F238E27FC236}">
                <a16:creationId xmlns:a16="http://schemas.microsoft.com/office/drawing/2014/main" id="{7E444C14-D74C-5632-870B-1B5257A90ADC}"/>
              </a:ext>
            </a:extLst>
          </p:cNvPr>
          <p:cNvSpPr/>
          <p:nvPr/>
        </p:nvSpPr>
        <p:spPr>
          <a:xfrm>
            <a:off x="5960532" y="3293616"/>
            <a:ext cx="948267" cy="590790"/>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F91E19-8D18-2798-A4D9-A10017451C3B}"/>
              </a:ext>
            </a:extLst>
          </p:cNvPr>
          <p:cNvSpPr txBox="1"/>
          <p:nvPr/>
        </p:nvSpPr>
        <p:spPr>
          <a:xfrm>
            <a:off x="4526402" y="120278"/>
            <a:ext cx="7394543" cy="954107"/>
          </a:xfrm>
          <a:prstGeom prst="rect">
            <a:avLst/>
          </a:prstGeom>
          <a:noFill/>
        </p:spPr>
        <p:txBody>
          <a:bodyPr wrap="square" rtlCol="0">
            <a:spAutoFit/>
          </a:bodyPr>
          <a:lstStyle/>
          <a:p>
            <a:pPr algn="ctr"/>
            <a:r>
              <a:rPr lang="en-US" sz="2800" b="1"/>
              <a:t>Zambia: Distribution of age at circumcision in 2021, by province</a:t>
            </a:r>
          </a:p>
        </p:txBody>
      </p:sp>
    </p:spTree>
    <p:extLst>
      <p:ext uri="{BB962C8B-B14F-4D97-AF65-F5344CB8AC3E}">
        <p14:creationId xmlns:p14="http://schemas.microsoft.com/office/powerpoint/2010/main" val="171524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F8DEF05-04E0-4685-AC2E-7A949FE61155}"/>
              </a:ext>
            </a:extLst>
          </p:cNvPr>
          <p:cNvSpPr txBox="1">
            <a:spLocks/>
          </p:cNvSpPr>
          <p:nvPr/>
        </p:nvSpPr>
        <p:spPr>
          <a:xfrm>
            <a:off x="838200" y="885825"/>
            <a:ext cx="10515600" cy="83026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000" b="0" i="0" kern="1200">
                <a:solidFill>
                  <a:schemeClr val="tx1"/>
                </a:solidFill>
                <a:latin typeface="Arial" panose="020B0604020202020204" pitchFamily="34" charset="0"/>
                <a:ea typeface="+mj-ea"/>
                <a:cs typeface="Arial" panose="020B0604020202020204" pitchFamily="34" charset="0"/>
              </a:defRPr>
            </a:lvl1pPr>
          </a:lstStyle>
          <a:p>
            <a:pPr algn="l">
              <a:lnSpc>
                <a:spcPct val="90000"/>
              </a:lnSpc>
            </a:pPr>
            <a:r>
              <a:rPr lang="en-US" sz="3200">
                <a:latin typeface="Arial"/>
                <a:cs typeface="Arial"/>
              </a:rPr>
              <a:t>Results – Total Circumcision (15-49) Change since 2010</a:t>
            </a:r>
          </a:p>
          <a:p>
            <a:endParaRPr lang="en-US"/>
          </a:p>
        </p:txBody>
      </p:sp>
      <p:pic>
        <p:nvPicPr>
          <p:cNvPr id="2" name="Picture 3" descr="Map&#10;&#10;Description automatically generated">
            <a:extLst>
              <a:ext uri="{FF2B5EF4-FFF2-40B4-BE49-F238E27FC236}">
                <a16:creationId xmlns:a16="http://schemas.microsoft.com/office/drawing/2014/main" id="{A1C1F7E8-C9F4-8DC1-D8F1-0F06137AADCF}"/>
              </a:ext>
            </a:extLst>
          </p:cNvPr>
          <p:cNvPicPr>
            <a:picLocks noChangeAspect="1"/>
          </p:cNvPicPr>
          <p:nvPr/>
        </p:nvPicPr>
        <p:blipFill rotWithShape="1">
          <a:blip r:embed="rId3"/>
          <a:srcRect t="28670" b="25000"/>
          <a:stretch/>
        </p:blipFill>
        <p:spPr>
          <a:xfrm>
            <a:off x="-1" y="1308100"/>
            <a:ext cx="11997571" cy="5549900"/>
          </a:xfrm>
          <a:prstGeom prst="rect">
            <a:avLst/>
          </a:prstGeom>
        </p:spPr>
      </p:pic>
    </p:spTree>
    <p:extLst>
      <p:ext uri="{BB962C8B-B14F-4D97-AF65-F5344CB8AC3E}">
        <p14:creationId xmlns:p14="http://schemas.microsoft.com/office/powerpoint/2010/main" val="1399770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p&#10;&#10;Description automatically generated">
            <a:extLst>
              <a:ext uri="{FF2B5EF4-FFF2-40B4-BE49-F238E27FC236}">
                <a16:creationId xmlns:a16="http://schemas.microsoft.com/office/drawing/2014/main" id="{1DF04795-C5A4-2F99-91C3-79D20FE1E77F}"/>
              </a:ext>
            </a:extLst>
          </p:cNvPr>
          <p:cNvPicPr>
            <a:picLocks noChangeAspect="1"/>
          </p:cNvPicPr>
          <p:nvPr/>
        </p:nvPicPr>
        <p:blipFill rotWithShape="1">
          <a:blip r:embed="rId3"/>
          <a:srcRect t="26623" b="25325"/>
          <a:stretch/>
        </p:blipFill>
        <p:spPr>
          <a:xfrm>
            <a:off x="1105085" y="893440"/>
            <a:ext cx="10261416" cy="4830025"/>
          </a:xfrm>
          <a:prstGeom prst="rect">
            <a:avLst/>
          </a:prstGeom>
        </p:spPr>
      </p:pic>
      <p:sp>
        <p:nvSpPr>
          <p:cNvPr id="3" name="TextBox 2">
            <a:extLst>
              <a:ext uri="{FF2B5EF4-FFF2-40B4-BE49-F238E27FC236}">
                <a16:creationId xmlns:a16="http://schemas.microsoft.com/office/drawing/2014/main" id="{83468DB7-BD46-A324-D48D-9305AA14DFB2}"/>
              </a:ext>
            </a:extLst>
          </p:cNvPr>
          <p:cNvSpPr txBox="1"/>
          <p:nvPr/>
        </p:nvSpPr>
        <p:spPr>
          <a:xfrm>
            <a:off x="397933" y="5935132"/>
            <a:ext cx="1137073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Arial"/>
              </a:rPr>
              <a:t>No change in traditional circumcision from 2010 to 2021 (model assumption)</a:t>
            </a:r>
          </a:p>
        </p:txBody>
      </p:sp>
    </p:spTree>
    <p:extLst>
      <p:ext uri="{BB962C8B-B14F-4D97-AF65-F5344CB8AC3E}">
        <p14:creationId xmlns:p14="http://schemas.microsoft.com/office/powerpoint/2010/main" val="3271594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Map&#10;&#10;Description automatically generated">
            <a:extLst>
              <a:ext uri="{FF2B5EF4-FFF2-40B4-BE49-F238E27FC236}">
                <a16:creationId xmlns:a16="http://schemas.microsoft.com/office/drawing/2014/main" id="{4EAD3C20-F4AF-8127-5C7F-77EE80E4AD7F}"/>
              </a:ext>
            </a:extLst>
          </p:cNvPr>
          <p:cNvPicPr>
            <a:picLocks noChangeAspect="1"/>
          </p:cNvPicPr>
          <p:nvPr/>
        </p:nvPicPr>
        <p:blipFill rotWithShape="1">
          <a:blip r:embed="rId3"/>
          <a:srcRect t="26623" b="25325"/>
          <a:stretch/>
        </p:blipFill>
        <p:spPr>
          <a:xfrm>
            <a:off x="1105085" y="893440"/>
            <a:ext cx="10261416" cy="4830025"/>
          </a:xfrm>
          <a:prstGeom prst="rect">
            <a:avLst/>
          </a:prstGeom>
        </p:spPr>
      </p:pic>
      <p:pic>
        <p:nvPicPr>
          <p:cNvPr id="4" name="Picture 5" descr="Map&#10;&#10;Description automatically generated">
            <a:extLst>
              <a:ext uri="{FF2B5EF4-FFF2-40B4-BE49-F238E27FC236}">
                <a16:creationId xmlns:a16="http://schemas.microsoft.com/office/drawing/2014/main" id="{5E61A97B-9B36-2E73-1F27-F46BAF8E57DF}"/>
              </a:ext>
            </a:extLst>
          </p:cNvPr>
          <p:cNvPicPr>
            <a:picLocks noChangeAspect="1"/>
          </p:cNvPicPr>
          <p:nvPr/>
        </p:nvPicPr>
        <p:blipFill rotWithShape="1">
          <a:blip r:embed="rId4"/>
          <a:srcRect t="29061" b="30325"/>
          <a:stretch/>
        </p:blipFill>
        <p:spPr>
          <a:xfrm>
            <a:off x="1106501" y="842641"/>
            <a:ext cx="10260000" cy="4167271"/>
          </a:xfrm>
          <a:prstGeom prst="rect">
            <a:avLst/>
          </a:prstGeom>
        </p:spPr>
      </p:pic>
      <p:sp>
        <p:nvSpPr>
          <p:cNvPr id="3" name="TextBox 2">
            <a:extLst>
              <a:ext uri="{FF2B5EF4-FFF2-40B4-BE49-F238E27FC236}">
                <a16:creationId xmlns:a16="http://schemas.microsoft.com/office/drawing/2014/main" id="{83468DB7-BD46-A324-D48D-9305AA14DFB2}"/>
              </a:ext>
            </a:extLst>
          </p:cNvPr>
          <p:cNvSpPr txBox="1"/>
          <p:nvPr/>
        </p:nvSpPr>
        <p:spPr>
          <a:xfrm>
            <a:off x="567266" y="5748865"/>
            <a:ext cx="1106593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cs typeface="Arial"/>
              </a:rPr>
              <a:t>Increase in MC driven by MMC through VMMC </a:t>
            </a:r>
            <a:r>
              <a:rPr lang="en-US" sz="2400" err="1">
                <a:cs typeface="Arial"/>
              </a:rPr>
              <a:t>programme</a:t>
            </a:r>
            <a:r>
              <a:rPr lang="en-US" sz="2400">
                <a:cs typeface="Arial"/>
              </a:rPr>
              <a:t> implementation</a:t>
            </a:r>
          </a:p>
          <a:p>
            <a:pPr marL="285750" indent="-285750">
              <a:buFont typeface="Arial"/>
              <a:buChar char="•"/>
            </a:pPr>
            <a:r>
              <a:rPr lang="en-US" sz="2400">
                <a:cs typeface="Arial"/>
              </a:rPr>
              <a:t>Concentrated in ESA, where TMC less widely </a:t>
            </a:r>
            <a:r>
              <a:rPr lang="en-US" sz="2400" err="1">
                <a:cs typeface="Arial"/>
              </a:rPr>
              <a:t>practised</a:t>
            </a:r>
            <a:endParaRPr lang="en-US" sz="2400">
              <a:cs typeface="Arial"/>
            </a:endParaRPr>
          </a:p>
        </p:txBody>
      </p:sp>
    </p:spTree>
    <p:extLst>
      <p:ext uri="{BB962C8B-B14F-4D97-AF65-F5344CB8AC3E}">
        <p14:creationId xmlns:p14="http://schemas.microsoft.com/office/powerpoint/2010/main" val="3733028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imeline&#10;&#10;Description automatically generated">
            <a:extLst>
              <a:ext uri="{FF2B5EF4-FFF2-40B4-BE49-F238E27FC236}">
                <a16:creationId xmlns:a16="http://schemas.microsoft.com/office/drawing/2014/main" id="{243D90EF-1E0A-14EB-689F-600F0B734A57}"/>
              </a:ext>
            </a:extLst>
          </p:cNvPr>
          <p:cNvPicPr>
            <a:picLocks noChangeAspect="1"/>
          </p:cNvPicPr>
          <p:nvPr/>
        </p:nvPicPr>
        <p:blipFill rotWithShape="1">
          <a:blip r:embed="rId3"/>
          <a:srcRect r="-132" b="2392"/>
          <a:stretch/>
        </p:blipFill>
        <p:spPr>
          <a:xfrm>
            <a:off x="3699314" y="111481"/>
            <a:ext cx="8220825" cy="6635037"/>
          </a:xfrm>
          <a:prstGeom prst="rect">
            <a:avLst/>
          </a:prstGeom>
        </p:spPr>
      </p:pic>
      <p:pic>
        <p:nvPicPr>
          <p:cNvPr id="6" name="Picture 5" descr="Timeline&#10;&#10;Description automatically generated">
            <a:extLst>
              <a:ext uri="{FF2B5EF4-FFF2-40B4-BE49-F238E27FC236}">
                <a16:creationId xmlns:a16="http://schemas.microsoft.com/office/drawing/2014/main" id="{6FA0E9E2-0AC0-FEF2-8BED-4043ACF4696F}"/>
              </a:ext>
            </a:extLst>
          </p:cNvPr>
          <p:cNvPicPr>
            <a:picLocks noChangeAspect="1"/>
          </p:cNvPicPr>
          <p:nvPr/>
        </p:nvPicPr>
        <p:blipFill rotWithShape="1">
          <a:blip r:embed="rId4"/>
          <a:srcRect l="29295" t="95167" r="48201" b="-262"/>
          <a:stretch/>
        </p:blipFill>
        <p:spPr>
          <a:xfrm>
            <a:off x="1290316" y="4199466"/>
            <a:ext cx="4274873" cy="644799"/>
          </a:xfrm>
          <a:prstGeom prst="rect">
            <a:avLst/>
          </a:prstGeom>
        </p:spPr>
      </p:pic>
      <p:pic>
        <p:nvPicPr>
          <p:cNvPr id="11" name="Picture 10" descr="Timeline&#10;&#10;Description automatically generated">
            <a:extLst>
              <a:ext uri="{FF2B5EF4-FFF2-40B4-BE49-F238E27FC236}">
                <a16:creationId xmlns:a16="http://schemas.microsoft.com/office/drawing/2014/main" id="{420EF03C-93EF-E210-25BF-EBD532281BBF}"/>
              </a:ext>
            </a:extLst>
          </p:cNvPr>
          <p:cNvPicPr>
            <a:picLocks noChangeAspect="1"/>
          </p:cNvPicPr>
          <p:nvPr/>
        </p:nvPicPr>
        <p:blipFill rotWithShape="1">
          <a:blip r:embed="rId4"/>
          <a:srcRect l="50809" t="95167" r="27986" b="-1857"/>
          <a:stretch/>
        </p:blipFill>
        <p:spPr>
          <a:xfrm>
            <a:off x="1459160" y="4967851"/>
            <a:ext cx="3937184" cy="827540"/>
          </a:xfrm>
          <a:prstGeom prst="rect">
            <a:avLst/>
          </a:prstGeom>
        </p:spPr>
      </p:pic>
    </p:spTree>
    <p:extLst>
      <p:ext uri="{BB962C8B-B14F-4D97-AF65-F5344CB8AC3E}">
        <p14:creationId xmlns:p14="http://schemas.microsoft.com/office/powerpoint/2010/main" val="423833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8438-BA29-EC48-8B26-850F0F4388E1}"/>
              </a:ext>
            </a:extLst>
          </p:cNvPr>
          <p:cNvSpPr>
            <a:spLocks noGrp="1"/>
          </p:cNvSpPr>
          <p:nvPr>
            <p:ph type="title"/>
          </p:nvPr>
        </p:nvSpPr>
        <p:spPr/>
        <p:txBody>
          <a:bodyPr/>
          <a:lstStyle/>
          <a:p>
            <a:r>
              <a:rPr lang="en-US">
                <a:latin typeface="Arial"/>
                <a:cs typeface="Arial"/>
              </a:rPr>
              <a:t>Objectives</a:t>
            </a:r>
            <a:endParaRPr lang="en-US"/>
          </a:p>
        </p:txBody>
      </p:sp>
      <p:sp>
        <p:nvSpPr>
          <p:cNvPr id="3" name="Content Placeholder 2">
            <a:extLst>
              <a:ext uri="{FF2B5EF4-FFF2-40B4-BE49-F238E27FC236}">
                <a16:creationId xmlns:a16="http://schemas.microsoft.com/office/drawing/2014/main" id="{EAEFFBEE-4090-7DAA-2FB1-3A900AA9364F}"/>
              </a:ext>
            </a:extLst>
          </p:cNvPr>
          <p:cNvSpPr>
            <a:spLocks noGrp="1"/>
          </p:cNvSpPr>
          <p:nvPr>
            <p:ph idx="1"/>
          </p:nvPr>
        </p:nvSpPr>
        <p:spPr>
          <a:xfrm>
            <a:off x="609600" y="1231533"/>
            <a:ext cx="10972800" cy="5236999"/>
          </a:xfrm>
        </p:spPr>
        <p:txBody>
          <a:bodyPr>
            <a:normAutofit fontScale="92500" lnSpcReduction="20000"/>
          </a:bodyPr>
          <a:lstStyle/>
          <a:p>
            <a:pPr>
              <a:lnSpc>
                <a:spcPct val="120000"/>
              </a:lnSpc>
            </a:pPr>
            <a:r>
              <a:rPr lang="en-GB"/>
              <a:t>Analyse </a:t>
            </a:r>
            <a:r>
              <a:rPr lang="en-GB" b="1"/>
              <a:t>national household survey data </a:t>
            </a:r>
            <a:r>
              <a:rPr lang="en-GB"/>
              <a:t>(DHS, AIS, MICS, PHIA) with self-reported male circumcision status</a:t>
            </a:r>
          </a:p>
          <a:p>
            <a:pPr>
              <a:lnSpc>
                <a:spcPct val="120000"/>
              </a:lnSpc>
            </a:pPr>
            <a:endParaRPr lang="en-GB" sz="2400"/>
          </a:p>
          <a:p>
            <a:pPr>
              <a:lnSpc>
                <a:spcPct val="120000"/>
              </a:lnSpc>
            </a:pPr>
            <a:r>
              <a:rPr lang="en-GB"/>
              <a:t>Outputs:</a:t>
            </a:r>
          </a:p>
          <a:p>
            <a:pPr lvl="1">
              <a:lnSpc>
                <a:spcPct val="120000"/>
              </a:lnSpc>
            </a:pPr>
            <a:r>
              <a:rPr lang="en-GB"/>
              <a:t>Number and percentage of men circumcised / unmet-need</a:t>
            </a:r>
          </a:p>
          <a:p>
            <a:pPr lvl="1">
              <a:lnSpc>
                <a:spcPct val="120000"/>
              </a:lnSpc>
            </a:pPr>
            <a:r>
              <a:rPr lang="en-GB"/>
              <a:t>Rates of medical and traditional circumcision over time</a:t>
            </a:r>
          </a:p>
          <a:p>
            <a:pPr marL="0" indent="0">
              <a:lnSpc>
                <a:spcPct val="120000"/>
              </a:lnSpc>
              <a:buNone/>
            </a:pPr>
            <a:endParaRPr lang="en-GB"/>
          </a:p>
          <a:p>
            <a:pPr>
              <a:lnSpc>
                <a:spcPct val="120000"/>
              </a:lnSpc>
            </a:pPr>
            <a:r>
              <a:rPr lang="en-GB"/>
              <a:t>Annual estimates stratified by:</a:t>
            </a:r>
          </a:p>
          <a:p>
            <a:pPr lvl="1">
              <a:lnSpc>
                <a:spcPct val="120000"/>
              </a:lnSpc>
            </a:pPr>
            <a:r>
              <a:rPr lang="en-GB"/>
              <a:t>District</a:t>
            </a:r>
          </a:p>
          <a:p>
            <a:pPr lvl="1">
              <a:lnSpc>
                <a:spcPct val="120000"/>
              </a:lnSpc>
            </a:pPr>
            <a:r>
              <a:rPr lang="en-GB"/>
              <a:t>Medical / traditional type</a:t>
            </a:r>
          </a:p>
          <a:p>
            <a:pPr lvl="1">
              <a:lnSpc>
                <a:spcPct val="120000"/>
              </a:lnSpc>
            </a:pPr>
            <a:r>
              <a:rPr lang="en-GB"/>
              <a:t>Age group</a:t>
            </a:r>
          </a:p>
          <a:p>
            <a:pPr marL="0" indent="0">
              <a:lnSpc>
                <a:spcPct val="120000"/>
              </a:lnSpc>
              <a:buNone/>
            </a:pPr>
            <a:endParaRPr lang="en-GB"/>
          </a:p>
          <a:p>
            <a:pPr>
              <a:lnSpc>
                <a:spcPct val="120000"/>
              </a:lnSpc>
            </a:pPr>
            <a:r>
              <a:rPr lang="en-GB"/>
              <a:t>Use small-area estimation methods to produce district-level estimates</a:t>
            </a:r>
          </a:p>
          <a:p>
            <a:pPr lvl="1">
              <a:lnSpc>
                <a:spcPct val="120000"/>
              </a:lnSpc>
            </a:pPr>
            <a:r>
              <a:rPr lang="en-GB"/>
              <a:t>Spatial smoothing of circumcision </a:t>
            </a:r>
            <a:r>
              <a:rPr lang="en-GB" b="1" u="sng"/>
              <a:t>rates</a:t>
            </a:r>
            <a:r>
              <a:rPr lang="en-GB"/>
              <a:t> in neighbouring districts; over ages</a:t>
            </a:r>
          </a:p>
        </p:txBody>
      </p:sp>
      <p:sp>
        <p:nvSpPr>
          <p:cNvPr id="7" name="Content Placeholder 2">
            <a:extLst>
              <a:ext uri="{FF2B5EF4-FFF2-40B4-BE49-F238E27FC236}">
                <a16:creationId xmlns:a16="http://schemas.microsoft.com/office/drawing/2014/main" id="{4007DB59-F712-456E-9D33-D8E2D8171CFB}"/>
              </a:ext>
            </a:extLst>
          </p:cNvPr>
          <p:cNvSpPr txBox="1">
            <a:spLocks/>
          </p:cNvSpPr>
          <p:nvPr/>
        </p:nvSpPr>
        <p:spPr>
          <a:xfrm>
            <a:off x="693601" y="1231534"/>
            <a:ext cx="9755468" cy="4825113"/>
          </a:xfrm>
          <a:prstGeom prst="rect">
            <a:avLst/>
          </a:prstGeom>
        </p:spPr>
        <p:txBody>
          <a:bodyPr vert="horz" lIns="91440" tIns="45720" rIns="91440" bIns="45720" rtlCol="0" anchor="t">
            <a:normAutofit/>
          </a:bodyPr>
          <a:lstStyle>
            <a:lvl1pPr marL="342900" indent="-342900" algn="l" defTabSz="457200" rtl="0" eaLnBrk="1" latinLnBrk="0" hangingPunct="1">
              <a:lnSpc>
                <a:spcPct val="100000"/>
              </a:lnSpc>
              <a:spcBef>
                <a:spcPts val="0"/>
              </a:spcBef>
              <a:buFont typeface="Arial"/>
              <a:buChar char="•"/>
              <a:defRPr sz="2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lnSpc>
                <a:spcPct val="100000"/>
              </a:lnSpc>
              <a:spcBef>
                <a:spcPts val="0"/>
              </a:spcBef>
              <a:buFont typeface="Arial"/>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GB"/>
          </a:p>
          <a:p>
            <a:endParaRPr lang="en-US" sz="2800"/>
          </a:p>
          <a:p>
            <a:pPr marL="457200" lvl="1" indent="0">
              <a:buNone/>
            </a:pPr>
            <a:endParaRPr lang="en-US" sz="2800"/>
          </a:p>
          <a:p>
            <a:pPr lvl="1"/>
            <a:endParaRPr lang="en-GB" sz="2800"/>
          </a:p>
        </p:txBody>
      </p:sp>
    </p:spTree>
    <p:extLst>
      <p:ext uri="{BB962C8B-B14F-4D97-AF65-F5344CB8AC3E}">
        <p14:creationId xmlns:p14="http://schemas.microsoft.com/office/powerpoint/2010/main" val="2545824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C593D-EDA4-4560-B319-BA011992BC31}"/>
              </a:ext>
            </a:extLst>
          </p:cNvPr>
          <p:cNvSpPr>
            <a:spLocks noGrp="1"/>
          </p:cNvSpPr>
          <p:nvPr>
            <p:ph type="title"/>
          </p:nvPr>
        </p:nvSpPr>
        <p:spPr>
          <a:xfrm>
            <a:off x="372654" y="2779193"/>
            <a:ext cx="3978566" cy="649807"/>
          </a:xfrm>
        </p:spPr>
        <p:txBody>
          <a:bodyPr anchor="ctr">
            <a:normAutofit fontScale="90000"/>
          </a:bodyPr>
          <a:lstStyle/>
          <a:p>
            <a:pPr algn="l">
              <a:lnSpc>
                <a:spcPct val="90000"/>
              </a:lnSpc>
            </a:pPr>
            <a:r>
              <a:rPr lang="en-US">
                <a:latin typeface="Arial"/>
                <a:cs typeface="Arial"/>
              </a:rPr>
              <a:t>Subnational variation: Circumcision coverage by </a:t>
            </a:r>
            <a:r>
              <a:rPr lang="en-US" b="1" u="sng">
                <a:latin typeface="Arial"/>
                <a:cs typeface="Arial"/>
              </a:rPr>
              <a:t>district</a:t>
            </a:r>
            <a:r>
              <a:rPr lang="en-US">
                <a:latin typeface="Arial"/>
                <a:cs typeface="Arial"/>
              </a:rPr>
              <a:t> in 2020</a:t>
            </a:r>
            <a:endParaRPr lang="en-US"/>
          </a:p>
        </p:txBody>
      </p:sp>
      <p:pic>
        <p:nvPicPr>
          <p:cNvPr id="5" name="Picture 5" descr="Table&#10;&#10;Description automatically generated">
            <a:extLst>
              <a:ext uri="{FF2B5EF4-FFF2-40B4-BE49-F238E27FC236}">
                <a16:creationId xmlns:a16="http://schemas.microsoft.com/office/drawing/2014/main" id="{1E78E371-4737-A39A-A297-502B03353554}"/>
              </a:ext>
            </a:extLst>
          </p:cNvPr>
          <p:cNvPicPr>
            <a:picLocks noChangeAspect="1"/>
          </p:cNvPicPr>
          <p:nvPr/>
        </p:nvPicPr>
        <p:blipFill>
          <a:blip r:embed="rId3"/>
          <a:stretch>
            <a:fillRect/>
          </a:stretch>
        </p:blipFill>
        <p:spPr>
          <a:xfrm>
            <a:off x="4131086" y="114067"/>
            <a:ext cx="7908394" cy="6629866"/>
          </a:xfrm>
          <a:prstGeom prst="rect">
            <a:avLst/>
          </a:prstGeom>
        </p:spPr>
      </p:pic>
      <p:sp>
        <p:nvSpPr>
          <p:cNvPr id="8" name="Rectangle 7">
            <a:extLst>
              <a:ext uri="{FF2B5EF4-FFF2-40B4-BE49-F238E27FC236}">
                <a16:creationId xmlns:a16="http://schemas.microsoft.com/office/drawing/2014/main" id="{DE4A95D2-283C-5143-0AAD-9959795C5809}"/>
              </a:ext>
            </a:extLst>
          </p:cNvPr>
          <p:cNvSpPr/>
          <p:nvPr/>
        </p:nvSpPr>
        <p:spPr>
          <a:xfrm>
            <a:off x="4131087" y="3429000"/>
            <a:ext cx="7908394" cy="2665126"/>
          </a:xfrm>
          <a:prstGeom prst="rect">
            <a:avLst/>
          </a:prstGeom>
          <a:noFill/>
          <a:ln w="762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38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Chart, line chart&#10;&#10;Description automatically generated">
            <a:extLst>
              <a:ext uri="{FF2B5EF4-FFF2-40B4-BE49-F238E27FC236}">
                <a16:creationId xmlns:a16="http://schemas.microsoft.com/office/drawing/2014/main" id="{33FD5F29-7237-A8E6-0802-52010382EFF4}"/>
              </a:ext>
            </a:extLst>
          </p:cNvPr>
          <p:cNvPicPr>
            <a:picLocks noChangeAspect="1"/>
          </p:cNvPicPr>
          <p:nvPr/>
        </p:nvPicPr>
        <p:blipFill rotWithShape="1">
          <a:blip r:embed="rId3"/>
          <a:srcRect t="4234"/>
          <a:stretch/>
        </p:blipFill>
        <p:spPr>
          <a:xfrm>
            <a:off x="4131087" y="423333"/>
            <a:ext cx="7908394" cy="6298121"/>
          </a:xfrm>
          <a:prstGeom prst="rect">
            <a:avLst/>
          </a:prstGeom>
        </p:spPr>
      </p:pic>
      <p:sp>
        <p:nvSpPr>
          <p:cNvPr id="4" name="Rectangle 3">
            <a:extLst>
              <a:ext uri="{FF2B5EF4-FFF2-40B4-BE49-F238E27FC236}">
                <a16:creationId xmlns:a16="http://schemas.microsoft.com/office/drawing/2014/main" id="{205F5564-DADC-FA77-A6E6-4BD60BA1D3CE}"/>
              </a:ext>
            </a:extLst>
          </p:cNvPr>
          <p:cNvSpPr/>
          <p:nvPr/>
        </p:nvSpPr>
        <p:spPr>
          <a:xfrm>
            <a:off x="6316133" y="3234266"/>
            <a:ext cx="2590800" cy="880533"/>
          </a:xfrm>
          <a:prstGeom prst="rect">
            <a:avLst/>
          </a:prstGeom>
          <a:noFill/>
          <a:ln w="762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473A68-BEB4-8CAE-EB62-58506E335429}"/>
              </a:ext>
            </a:extLst>
          </p:cNvPr>
          <p:cNvSpPr/>
          <p:nvPr/>
        </p:nvSpPr>
        <p:spPr>
          <a:xfrm>
            <a:off x="8365067" y="1981200"/>
            <a:ext cx="2353734" cy="575733"/>
          </a:xfrm>
          <a:prstGeom prst="rect">
            <a:avLst/>
          </a:prstGeom>
          <a:noFill/>
          <a:ln w="762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9D3903-B20D-17E5-264E-3126FCF2A288}"/>
              </a:ext>
            </a:extLst>
          </p:cNvPr>
          <p:cNvSpPr/>
          <p:nvPr/>
        </p:nvSpPr>
        <p:spPr>
          <a:xfrm>
            <a:off x="8365067" y="4013201"/>
            <a:ext cx="2353734" cy="575733"/>
          </a:xfrm>
          <a:prstGeom prst="rect">
            <a:avLst/>
          </a:prstGeom>
          <a:noFill/>
          <a:ln w="762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24C96139-2DA4-ABD5-7455-6BC033A6C288}"/>
              </a:ext>
            </a:extLst>
          </p:cNvPr>
          <p:cNvSpPr>
            <a:spLocks noGrp="1"/>
          </p:cNvSpPr>
          <p:nvPr>
            <p:ph type="title"/>
          </p:nvPr>
        </p:nvSpPr>
        <p:spPr>
          <a:xfrm>
            <a:off x="372654" y="2779193"/>
            <a:ext cx="3978566" cy="649807"/>
          </a:xfrm>
        </p:spPr>
        <p:txBody>
          <a:bodyPr anchor="ctr">
            <a:normAutofit fontScale="90000"/>
          </a:bodyPr>
          <a:lstStyle/>
          <a:p>
            <a:pPr algn="l">
              <a:lnSpc>
                <a:spcPct val="90000"/>
              </a:lnSpc>
            </a:pPr>
            <a:r>
              <a:rPr lang="en-US" sz="3600" b="1">
                <a:latin typeface="Arial"/>
                <a:cs typeface="Arial"/>
              </a:rPr>
              <a:t>Distribution in age at circumcision, by type</a:t>
            </a:r>
            <a:br>
              <a:rPr lang="en-US" sz="3600" b="1">
                <a:latin typeface="Arial"/>
                <a:cs typeface="Arial"/>
              </a:rPr>
            </a:br>
            <a:br>
              <a:rPr lang="en-US" sz="3200" b="1">
                <a:latin typeface="Arial"/>
                <a:cs typeface="Arial"/>
              </a:rPr>
            </a:br>
            <a:r>
              <a:rPr lang="en-US" sz="3100">
                <a:latin typeface="Arial"/>
                <a:cs typeface="Arial"/>
              </a:rPr>
              <a:t>Variation across countries in traditional practices</a:t>
            </a:r>
            <a:endParaRPr lang="en-US" sz="3200"/>
          </a:p>
        </p:txBody>
      </p:sp>
    </p:spTree>
    <p:extLst>
      <p:ext uri="{BB962C8B-B14F-4D97-AF65-F5344CB8AC3E}">
        <p14:creationId xmlns:p14="http://schemas.microsoft.com/office/powerpoint/2010/main" val="360325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DD5DEB7-14C2-4F53-B5F2-24C4C8273752}"/>
              </a:ext>
            </a:extLst>
          </p:cNvPr>
          <p:cNvSpPr txBox="1"/>
          <p:nvPr/>
        </p:nvSpPr>
        <p:spPr>
          <a:xfrm>
            <a:off x="210897" y="1197510"/>
            <a:ext cx="3823854" cy="5262979"/>
          </a:xfrm>
          <a:prstGeom prst="rect">
            <a:avLst/>
          </a:prstGeom>
          <a:noFill/>
        </p:spPr>
        <p:txBody>
          <a:bodyPr wrap="square" rtlCol="0">
            <a:spAutoFit/>
          </a:bodyPr>
          <a:lstStyle/>
          <a:p>
            <a:pPr marL="285750" indent="-285750">
              <a:buFont typeface="Arial" panose="020B0604020202020204" pitchFamily="34" charset="0"/>
              <a:buChar char="•"/>
            </a:pPr>
            <a:r>
              <a:rPr lang="en-GB" sz="2400" b="1"/>
              <a:t>No VMMC priority countries </a:t>
            </a:r>
            <a:r>
              <a:rPr lang="en-GB" sz="2400"/>
              <a:t>estimated to have reached </a:t>
            </a:r>
            <a:r>
              <a:rPr lang="en-GB" sz="2400" b="1"/>
              <a:t>90%</a:t>
            </a:r>
            <a:r>
              <a:rPr lang="en-GB" sz="2400"/>
              <a:t> circumcision coverage by </a:t>
            </a:r>
            <a:r>
              <a:rPr lang="en-GB" sz="2400" b="1"/>
              <a:t>2020</a:t>
            </a:r>
            <a:r>
              <a:rPr lang="en-GB" sz="2400"/>
              <a:t>.</a:t>
            </a:r>
          </a:p>
          <a:p>
            <a:r>
              <a:rPr lang="en-GB" sz="2400"/>
              <a:t> </a:t>
            </a:r>
          </a:p>
          <a:p>
            <a:pPr marL="285750" indent="-285750">
              <a:buFont typeface="Arial" panose="020B0604020202020204" pitchFamily="34" charset="0"/>
              <a:buChar char="•"/>
            </a:pPr>
            <a:r>
              <a:rPr lang="en-GB" sz="2400" b="1"/>
              <a:t>19m MCs</a:t>
            </a:r>
            <a:r>
              <a:rPr lang="en-GB" sz="2400"/>
              <a:t> performed on      10-29 year olds in these countries from </a:t>
            </a:r>
            <a:r>
              <a:rPr lang="en-GB" sz="2400" b="1"/>
              <a:t>2010 to 2020</a:t>
            </a:r>
            <a:r>
              <a:rPr lang="en-GB" sz="2400"/>
              <a:t>.</a:t>
            </a:r>
          </a:p>
          <a:p>
            <a:endParaRPr lang="en-GB" sz="2400"/>
          </a:p>
          <a:p>
            <a:pPr marL="285750" indent="-285750">
              <a:buFont typeface="Arial" panose="020B0604020202020204" pitchFamily="34" charset="0"/>
              <a:buChar char="•"/>
            </a:pPr>
            <a:r>
              <a:rPr lang="en-GB" sz="2400" b="1"/>
              <a:t>20m additional MCs required</a:t>
            </a:r>
            <a:r>
              <a:rPr lang="en-GB" sz="2400"/>
              <a:t> to reach 90% in priority countries. </a:t>
            </a:r>
          </a:p>
        </p:txBody>
      </p:sp>
      <p:pic>
        <p:nvPicPr>
          <p:cNvPr id="9" name="Picture 10" descr="Table&#10;&#10;Description automatically generated">
            <a:extLst>
              <a:ext uri="{FF2B5EF4-FFF2-40B4-BE49-F238E27FC236}">
                <a16:creationId xmlns:a16="http://schemas.microsoft.com/office/drawing/2014/main" id="{ABCEF34A-FE46-B3A9-6378-DA2B72FC308E}"/>
              </a:ext>
            </a:extLst>
          </p:cNvPr>
          <p:cNvPicPr>
            <a:picLocks noGrp="1" noChangeAspect="1"/>
          </p:cNvPicPr>
          <p:nvPr>
            <p:ph idx="1"/>
          </p:nvPr>
        </p:nvPicPr>
        <p:blipFill rotWithShape="1">
          <a:blip r:embed="rId2"/>
          <a:srcRect t="4454" r="31840" b="12371"/>
          <a:stretch/>
        </p:blipFill>
        <p:spPr>
          <a:xfrm>
            <a:off x="4315466" y="569561"/>
            <a:ext cx="7811249" cy="5913622"/>
          </a:xfrm>
        </p:spPr>
      </p:pic>
    </p:spTree>
    <p:extLst>
      <p:ext uri="{BB962C8B-B14F-4D97-AF65-F5344CB8AC3E}">
        <p14:creationId xmlns:p14="http://schemas.microsoft.com/office/powerpoint/2010/main" val="3375451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8438-BA29-EC48-8B26-850F0F4388E1}"/>
              </a:ext>
            </a:extLst>
          </p:cNvPr>
          <p:cNvSpPr>
            <a:spLocks noGrp="1"/>
          </p:cNvSpPr>
          <p:nvPr>
            <p:ph type="title"/>
          </p:nvPr>
        </p:nvSpPr>
        <p:spPr>
          <a:xfrm>
            <a:off x="3463638" y="273050"/>
            <a:ext cx="8866908" cy="458786"/>
          </a:xfrm>
        </p:spPr>
        <p:txBody>
          <a:bodyPr vert="horz" lIns="91440" tIns="45720" rIns="91440" bIns="45720" rtlCol="0" anchor="b">
            <a:noAutofit/>
          </a:bodyPr>
          <a:lstStyle/>
          <a:p>
            <a:r>
              <a:rPr lang="en-US" sz="2800">
                <a:latin typeface="Arial"/>
                <a:cs typeface="Arial"/>
              </a:rPr>
              <a:t>Comparison with DMPPT2 Results</a:t>
            </a:r>
            <a:endParaRPr lang="en-US" sz="2800"/>
          </a:p>
        </p:txBody>
      </p:sp>
      <p:sp>
        <p:nvSpPr>
          <p:cNvPr id="7" name="Content Placeholder 2">
            <a:extLst>
              <a:ext uri="{FF2B5EF4-FFF2-40B4-BE49-F238E27FC236}">
                <a16:creationId xmlns:a16="http://schemas.microsoft.com/office/drawing/2014/main" id="{4007DB59-F712-456E-9D33-D8E2D8171CFB}"/>
              </a:ext>
            </a:extLst>
          </p:cNvPr>
          <p:cNvSpPr txBox="1">
            <a:spLocks/>
          </p:cNvSpPr>
          <p:nvPr/>
        </p:nvSpPr>
        <p:spPr>
          <a:xfrm>
            <a:off x="609601" y="1435101"/>
            <a:ext cx="4011084" cy="4691063"/>
          </a:xfrm>
          <a:prstGeom prst="rect">
            <a:avLst/>
          </a:prstGeom>
        </p:spPr>
        <p:txBody>
          <a:bodyPr vert="horz" lIns="91440" tIns="45720" rIns="91440" bIns="45720" rtlCol="0" anchor="t">
            <a:normAutofit fontScale="92500"/>
          </a:bodyPr>
          <a:lstStyle>
            <a:lvl1pPr marL="342900" indent="-342900" algn="l" defTabSz="457200" rtl="0" eaLnBrk="1" latinLnBrk="0" hangingPunct="1">
              <a:lnSpc>
                <a:spcPct val="100000"/>
              </a:lnSpc>
              <a:spcBef>
                <a:spcPts val="0"/>
              </a:spcBef>
              <a:buFont typeface="Arial"/>
              <a:buChar char="•"/>
              <a:defRPr sz="2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lnSpc>
                <a:spcPct val="100000"/>
              </a:lnSpc>
              <a:spcBef>
                <a:spcPts val="0"/>
              </a:spcBef>
              <a:buFont typeface="Arial"/>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endParaRPr lang="en-US" sz="1600">
              <a:latin typeface="Arial"/>
              <a:cs typeface="Arial"/>
            </a:endParaRPr>
          </a:p>
          <a:p>
            <a:pPr>
              <a:lnSpc>
                <a:spcPct val="90000"/>
              </a:lnSpc>
              <a:spcAft>
                <a:spcPts val="600"/>
              </a:spcAft>
            </a:pPr>
            <a:r>
              <a:rPr lang="en-US" sz="2400">
                <a:latin typeface="Arial"/>
                <a:cs typeface="Arial"/>
              </a:rPr>
              <a:t>Relatively consistent results at national level in most countries</a:t>
            </a:r>
          </a:p>
          <a:p>
            <a:pPr>
              <a:lnSpc>
                <a:spcPct val="90000"/>
              </a:lnSpc>
              <a:spcAft>
                <a:spcPts val="600"/>
              </a:spcAft>
            </a:pPr>
            <a:endParaRPr lang="en-US" sz="2400" b="1">
              <a:latin typeface="Arial"/>
              <a:cs typeface="Arial"/>
            </a:endParaRPr>
          </a:p>
          <a:p>
            <a:pPr>
              <a:lnSpc>
                <a:spcPct val="90000"/>
              </a:lnSpc>
              <a:spcAft>
                <a:spcPts val="600"/>
              </a:spcAft>
            </a:pPr>
            <a:r>
              <a:rPr lang="en-US" sz="2400" b="1">
                <a:latin typeface="Arial"/>
                <a:cs typeface="Arial"/>
              </a:rPr>
              <a:t>Countries for which models generally agree:</a:t>
            </a:r>
            <a:endParaRPr lang="en-US" sz="2400">
              <a:latin typeface="Arial"/>
              <a:cs typeface="Arial"/>
            </a:endParaRPr>
          </a:p>
          <a:p>
            <a:pPr marL="1028700" lvl="1">
              <a:lnSpc>
                <a:spcPct val="90000"/>
              </a:lnSpc>
              <a:spcAft>
                <a:spcPts val="600"/>
              </a:spcAft>
            </a:pPr>
            <a:r>
              <a:rPr lang="en-US">
                <a:latin typeface="Arial"/>
                <a:cs typeface="Arial"/>
              </a:rPr>
              <a:t>Malawi (shown here)</a:t>
            </a:r>
          </a:p>
          <a:p>
            <a:pPr marL="1028700" lvl="1">
              <a:lnSpc>
                <a:spcPct val="90000"/>
              </a:lnSpc>
              <a:spcAft>
                <a:spcPts val="600"/>
              </a:spcAft>
            </a:pPr>
            <a:r>
              <a:rPr lang="en-US">
                <a:latin typeface="Arial"/>
                <a:cs typeface="Arial"/>
              </a:rPr>
              <a:t>Kenya</a:t>
            </a:r>
          </a:p>
          <a:p>
            <a:pPr marL="1028700" lvl="1">
              <a:lnSpc>
                <a:spcPct val="90000"/>
              </a:lnSpc>
              <a:spcAft>
                <a:spcPts val="600"/>
              </a:spcAft>
            </a:pPr>
            <a:r>
              <a:rPr lang="en-US">
                <a:latin typeface="Arial"/>
                <a:cs typeface="Arial"/>
              </a:rPr>
              <a:t>Namibia</a:t>
            </a:r>
          </a:p>
          <a:p>
            <a:pPr marL="1028700" lvl="1">
              <a:lnSpc>
                <a:spcPct val="90000"/>
              </a:lnSpc>
              <a:spcAft>
                <a:spcPts val="600"/>
              </a:spcAft>
            </a:pPr>
            <a:r>
              <a:rPr lang="en-US">
                <a:latin typeface="Arial"/>
                <a:cs typeface="Arial"/>
              </a:rPr>
              <a:t>Eswatini</a:t>
            </a:r>
          </a:p>
          <a:p>
            <a:pPr marL="1028700" lvl="1">
              <a:lnSpc>
                <a:spcPct val="90000"/>
              </a:lnSpc>
              <a:spcAft>
                <a:spcPts val="600"/>
              </a:spcAft>
            </a:pPr>
            <a:r>
              <a:rPr lang="en-US">
                <a:latin typeface="Arial"/>
                <a:cs typeface="Arial"/>
              </a:rPr>
              <a:t>Mozambique</a:t>
            </a:r>
          </a:p>
          <a:p>
            <a:pPr marL="0" indent="0">
              <a:spcAft>
                <a:spcPts val="600"/>
              </a:spcAft>
              <a:buNone/>
            </a:pPr>
            <a:endParaRPr lang="en-US" sz="1600"/>
          </a:p>
          <a:p>
            <a:pPr marL="0" indent="0">
              <a:spcAft>
                <a:spcPts val="600"/>
              </a:spcAft>
              <a:buNone/>
            </a:pPr>
            <a:endParaRPr lang="en-US" sz="1600" b="0" i="0" kern="1200"/>
          </a:p>
          <a:p>
            <a:pPr marL="0" indent="0">
              <a:spcAft>
                <a:spcPts val="600"/>
              </a:spcAft>
              <a:buNone/>
            </a:pPr>
            <a:endParaRPr lang="en-US" sz="1600" b="0" i="0" kern="1200">
              <a:latin typeface="Arial" panose="020B0604020202020204" pitchFamily="34" charset="0"/>
              <a:ea typeface="+mn-ea"/>
              <a:cs typeface="Arial" panose="020B0604020202020204" pitchFamily="34" charset="0"/>
            </a:endParaRPr>
          </a:p>
          <a:p>
            <a:pPr marL="0" indent="0">
              <a:spcAft>
                <a:spcPts val="600"/>
              </a:spcAft>
              <a:buNone/>
            </a:pPr>
            <a:endParaRPr lang="en-US" sz="1600"/>
          </a:p>
        </p:txBody>
      </p:sp>
      <p:pic>
        <p:nvPicPr>
          <p:cNvPr id="4" name="Picture 4" descr="Chart, line chart&#10;&#10;Description automatically generated">
            <a:extLst>
              <a:ext uri="{FF2B5EF4-FFF2-40B4-BE49-F238E27FC236}">
                <a16:creationId xmlns:a16="http://schemas.microsoft.com/office/drawing/2014/main" id="{01C3445B-CCC3-239C-6B23-299D92B86EF6}"/>
              </a:ext>
            </a:extLst>
          </p:cNvPr>
          <p:cNvPicPr>
            <a:picLocks noChangeAspect="1"/>
          </p:cNvPicPr>
          <p:nvPr/>
        </p:nvPicPr>
        <p:blipFill>
          <a:blip r:embed="rId4"/>
          <a:stretch>
            <a:fillRect/>
          </a:stretch>
        </p:blipFill>
        <p:spPr>
          <a:xfrm>
            <a:off x="4553804" y="1440672"/>
            <a:ext cx="7519915" cy="4636299"/>
          </a:xfrm>
          <a:prstGeom prst="rect">
            <a:avLst/>
          </a:prstGeom>
        </p:spPr>
      </p:pic>
    </p:spTree>
    <p:extLst>
      <p:ext uri="{BB962C8B-B14F-4D97-AF65-F5344CB8AC3E}">
        <p14:creationId xmlns:p14="http://schemas.microsoft.com/office/powerpoint/2010/main" val="1338086223"/>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51056E-1E46-429A-8F6A-93C633A5E27F}"/>
              </a:ext>
            </a:extLst>
          </p:cNvPr>
          <p:cNvSpPr txBox="1"/>
          <p:nvPr/>
        </p:nvSpPr>
        <p:spPr>
          <a:xfrm>
            <a:off x="414729" y="1139252"/>
            <a:ext cx="34177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Arial"/>
            </a:endParaRPr>
          </a:p>
        </p:txBody>
      </p:sp>
      <p:sp>
        <p:nvSpPr>
          <p:cNvPr id="7" name="Content Placeholder 2">
            <a:extLst>
              <a:ext uri="{FF2B5EF4-FFF2-40B4-BE49-F238E27FC236}">
                <a16:creationId xmlns:a16="http://schemas.microsoft.com/office/drawing/2014/main" id="{8BE34E98-18B4-4ED4-AB72-5932C97DC26B}"/>
              </a:ext>
            </a:extLst>
          </p:cNvPr>
          <p:cNvSpPr>
            <a:spLocks noGrp="1"/>
          </p:cNvSpPr>
          <p:nvPr>
            <p:ph sz="half" idx="1"/>
          </p:nvPr>
        </p:nvSpPr>
        <p:spPr>
          <a:xfrm>
            <a:off x="234846" y="1508584"/>
            <a:ext cx="4032354" cy="4417712"/>
          </a:xfrm>
        </p:spPr>
        <p:txBody>
          <a:bodyPr vert="horz" lIns="91440" tIns="45720" rIns="91440" bIns="45720" rtlCol="0" anchor="t">
            <a:normAutofit/>
          </a:bodyPr>
          <a:lstStyle/>
          <a:p>
            <a:pPr marL="0" indent="0">
              <a:lnSpc>
                <a:spcPct val="90000"/>
              </a:lnSpc>
              <a:spcAft>
                <a:spcPts val="600"/>
              </a:spcAft>
              <a:buNone/>
            </a:pPr>
            <a:r>
              <a:rPr lang="en-US" b="1">
                <a:latin typeface="Arial"/>
                <a:cs typeface="Arial"/>
              </a:rPr>
              <a:t>Lesotho</a:t>
            </a:r>
            <a:r>
              <a:rPr lang="en-US">
                <a:latin typeface="Arial"/>
                <a:cs typeface="Arial"/>
              </a:rPr>
              <a:t>: Survey model (last survey 2017) much higher than DMPPT2 coverage </a:t>
            </a:r>
            <a:endParaRPr lang="en-US"/>
          </a:p>
          <a:p>
            <a:pPr lvl="1">
              <a:lnSpc>
                <a:spcPct val="90000"/>
              </a:lnSpc>
              <a:spcAft>
                <a:spcPts val="600"/>
              </a:spcAft>
            </a:pPr>
            <a:endParaRPr lang="en-US" sz="1600"/>
          </a:p>
          <a:p>
            <a:pPr>
              <a:lnSpc>
                <a:spcPct val="90000"/>
              </a:lnSpc>
              <a:spcAft>
                <a:spcPts val="600"/>
              </a:spcAft>
            </a:pPr>
            <a:endParaRPr lang="en-US" sz="2000"/>
          </a:p>
          <a:p>
            <a:pPr marL="457200" lvl="1" indent="0">
              <a:lnSpc>
                <a:spcPct val="90000"/>
              </a:lnSpc>
              <a:spcAft>
                <a:spcPts val="600"/>
              </a:spcAft>
              <a:buNone/>
            </a:pPr>
            <a:endParaRPr lang="en-US" sz="2000"/>
          </a:p>
        </p:txBody>
      </p:sp>
      <p:sp>
        <p:nvSpPr>
          <p:cNvPr id="13" name="Title 1">
            <a:extLst>
              <a:ext uri="{FF2B5EF4-FFF2-40B4-BE49-F238E27FC236}">
                <a16:creationId xmlns:a16="http://schemas.microsoft.com/office/drawing/2014/main" id="{EBF429F9-9C95-7A5E-4ECF-95F820CF137C}"/>
              </a:ext>
            </a:extLst>
          </p:cNvPr>
          <p:cNvSpPr txBox="1">
            <a:spLocks/>
          </p:cNvSpPr>
          <p:nvPr/>
        </p:nvSpPr>
        <p:spPr>
          <a:xfrm>
            <a:off x="3463638" y="273050"/>
            <a:ext cx="8866908" cy="45878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i="0" kern="1200">
                <a:solidFill>
                  <a:schemeClr val="tx1"/>
                </a:solidFill>
                <a:latin typeface="Arial" panose="020B0604020202020204" pitchFamily="34" charset="0"/>
                <a:ea typeface="+mj-ea"/>
                <a:cs typeface="Arial" panose="020B0604020202020204" pitchFamily="34" charset="0"/>
              </a:defRPr>
            </a:lvl1pPr>
          </a:lstStyle>
          <a:p>
            <a:endParaRPr lang="en-US" sz="2400"/>
          </a:p>
        </p:txBody>
      </p:sp>
      <p:pic>
        <p:nvPicPr>
          <p:cNvPr id="2" name="Picture 2" descr="Chart&#10;&#10;Description automatically generated">
            <a:extLst>
              <a:ext uri="{FF2B5EF4-FFF2-40B4-BE49-F238E27FC236}">
                <a16:creationId xmlns:a16="http://schemas.microsoft.com/office/drawing/2014/main" id="{8C1D4FE2-9E50-BB55-F5B8-9DEB4BCD2022}"/>
              </a:ext>
            </a:extLst>
          </p:cNvPr>
          <p:cNvPicPr>
            <a:picLocks noChangeAspect="1"/>
          </p:cNvPicPr>
          <p:nvPr/>
        </p:nvPicPr>
        <p:blipFill>
          <a:blip r:embed="rId3"/>
          <a:stretch>
            <a:fillRect/>
          </a:stretch>
        </p:blipFill>
        <p:spPr>
          <a:xfrm>
            <a:off x="4236277" y="799721"/>
            <a:ext cx="7796564" cy="5771643"/>
          </a:xfrm>
          <a:prstGeom prst="rect">
            <a:avLst/>
          </a:prstGeom>
        </p:spPr>
      </p:pic>
      <p:sp>
        <p:nvSpPr>
          <p:cNvPr id="5" name="Title 1">
            <a:extLst>
              <a:ext uri="{FF2B5EF4-FFF2-40B4-BE49-F238E27FC236}">
                <a16:creationId xmlns:a16="http://schemas.microsoft.com/office/drawing/2014/main" id="{90BE625D-DDBB-152D-2195-C29C032D3F8F}"/>
              </a:ext>
            </a:extLst>
          </p:cNvPr>
          <p:cNvSpPr>
            <a:spLocks noGrp="1"/>
          </p:cNvSpPr>
          <p:nvPr>
            <p:ph type="title"/>
          </p:nvPr>
        </p:nvSpPr>
        <p:spPr>
          <a:xfrm>
            <a:off x="3165933" y="137227"/>
            <a:ext cx="8866908" cy="458786"/>
          </a:xfrm>
        </p:spPr>
        <p:txBody>
          <a:bodyPr vert="horz" lIns="91440" tIns="45720" rIns="91440" bIns="45720" rtlCol="0" anchor="b">
            <a:noAutofit/>
          </a:bodyPr>
          <a:lstStyle/>
          <a:p>
            <a:r>
              <a:rPr lang="en-US" sz="2800" b="1">
                <a:latin typeface="Arial"/>
                <a:cs typeface="Arial"/>
              </a:rPr>
              <a:t>Comparison with DMPPT2 Results</a:t>
            </a:r>
            <a:endParaRPr lang="en-US" sz="2800" b="1"/>
          </a:p>
        </p:txBody>
      </p:sp>
    </p:spTree>
    <p:extLst>
      <p:ext uri="{BB962C8B-B14F-4D97-AF65-F5344CB8AC3E}">
        <p14:creationId xmlns:p14="http://schemas.microsoft.com/office/powerpoint/2010/main" val="2680652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51056E-1E46-429A-8F6A-93C633A5E27F}"/>
              </a:ext>
            </a:extLst>
          </p:cNvPr>
          <p:cNvSpPr txBox="1"/>
          <p:nvPr/>
        </p:nvSpPr>
        <p:spPr>
          <a:xfrm>
            <a:off x="414729" y="1139252"/>
            <a:ext cx="34177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Arial"/>
            </a:endParaRPr>
          </a:p>
        </p:txBody>
      </p:sp>
      <p:sp>
        <p:nvSpPr>
          <p:cNvPr id="7" name="Content Placeholder 2">
            <a:extLst>
              <a:ext uri="{FF2B5EF4-FFF2-40B4-BE49-F238E27FC236}">
                <a16:creationId xmlns:a16="http://schemas.microsoft.com/office/drawing/2014/main" id="{8BE34E98-18B4-4ED4-AB72-5932C97DC26B}"/>
              </a:ext>
            </a:extLst>
          </p:cNvPr>
          <p:cNvSpPr>
            <a:spLocks noGrp="1"/>
          </p:cNvSpPr>
          <p:nvPr>
            <p:ph sz="half" idx="1"/>
          </p:nvPr>
        </p:nvSpPr>
        <p:spPr>
          <a:xfrm>
            <a:off x="234846" y="1390094"/>
            <a:ext cx="3598472" cy="5249789"/>
          </a:xfrm>
        </p:spPr>
        <p:txBody>
          <a:bodyPr vert="horz" lIns="91440" tIns="45720" rIns="91440" bIns="45720" rtlCol="0" anchor="t">
            <a:normAutofit/>
          </a:bodyPr>
          <a:lstStyle/>
          <a:p>
            <a:pPr marL="0" indent="0">
              <a:lnSpc>
                <a:spcPct val="90000"/>
              </a:lnSpc>
              <a:spcAft>
                <a:spcPts val="600"/>
              </a:spcAft>
              <a:buNone/>
            </a:pPr>
            <a:r>
              <a:rPr lang="en-US" sz="2400" b="1">
                <a:latin typeface="Arial"/>
                <a:cs typeface="Arial"/>
              </a:rPr>
              <a:t>Similar national levels, but differences in some regions</a:t>
            </a:r>
            <a:endParaRPr lang="en-US" sz="3200" b="1"/>
          </a:p>
          <a:p>
            <a:endParaRPr lang="en-US" sz="2400" b="1">
              <a:latin typeface="Arial"/>
              <a:cs typeface="Arial"/>
            </a:endParaRPr>
          </a:p>
          <a:p>
            <a:r>
              <a:rPr lang="en-US" sz="2400" b="1">
                <a:latin typeface="Arial"/>
                <a:cs typeface="Arial"/>
              </a:rPr>
              <a:t>Zimbabwe</a:t>
            </a:r>
            <a:r>
              <a:rPr lang="en-US" sz="2400">
                <a:latin typeface="Arial"/>
                <a:cs typeface="Arial"/>
              </a:rPr>
              <a:t>: nationally similar, but last survey was in 2016 and since then some provinces have seen extremely high increase in MC (presumably MMC) in DMPPT2 results</a:t>
            </a:r>
            <a:endParaRPr lang="en-US" sz="2400"/>
          </a:p>
          <a:p>
            <a:pPr lvl="1">
              <a:lnSpc>
                <a:spcPct val="90000"/>
              </a:lnSpc>
              <a:spcAft>
                <a:spcPts val="600"/>
              </a:spcAft>
            </a:pPr>
            <a:endParaRPr lang="en-US" sz="2000"/>
          </a:p>
          <a:p>
            <a:pPr lvl="1">
              <a:lnSpc>
                <a:spcPct val="90000"/>
              </a:lnSpc>
              <a:spcAft>
                <a:spcPts val="600"/>
              </a:spcAft>
            </a:pPr>
            <a:endParaRPr lang="en-US" sz="1600"/>
          </a:p>
          <a:p>
            <a:pPr>
              <a:lnSpc>
                <a:spcPct val="90000"/>
              </a:lnSpc>
              <a:spcAft>
                <a:spcPts val="600"/>
              </a:spcAft>
            </a:pPr>
            <a:endParaRPr lang="en-US" sz="2000"/>
          </a:p>
          <a:p>
            <a:pPr marL="457200" lvl="1" indent="0">
              <a:lnSpc>
                <a:spcPct val="90000"/>
              </a:lnSpc>
              <a:spcAft>
                <a:spcPts val="600"/>
              </a:spcAft>
              <a:buNone/>
            </a:pPr>
            <a:endParaRPr lang="en-US" sz="2000"/>
          </a:p>
        </p:txBody>
      </p:sp>
      <p:pic>
        <p:nvPicPr>
          <p:cNvPr id="8" name="Picture 8" descr="Chart&#10;&#10;Description automatically generated">
            <a:extLst>
              <a:ext uri="{FF2B5EF4-FFF2-40B4-BE49-F238E27FC236}">
                <a16:creationId xmlns:a16="http://schemas.microsoft.com/office/drawing/2014/main" id="{E506B9EC-D7C2-49DA-A186-5546D42808BC}"/>
              </a:ext>
            </a:extLst>
          </p:cNvPr>
          <p:cNvPicPr>
            <a:picLocks noChangeAspect="1"/>
          </p:cNvPicPr>
          <p:nvPr/>
        </p:nvPicPr>
        <p:blipFill>
          <a:blip r:embed="rId3"/>
          <a:stretch>
            <a:fillRect/>
          </a:stretch>
        </p:blipFill>
        <p:spPr>
          <a:xfrm>
            <a:off x="3837482" y="1390094"/>
            <a:ext cx="8339525" cy="4789847"/>
          </a:xfrm>
          <a:prstGeom prst="rect">
            <a:avLst/>
          </a:prstGeom>
        </p:spPr>
      </p:pic>
      <p:sp>
        <p:nvSpPr>
          <p:cNvPr id="9" name="Title 1">
            <a:extLst>
              <a:ext uri="{FF2B5EF4-FFF2-40B4-BE49-F238E27FC236}">
                <a16:creationId xmlns:a16="http://schemas.microsoft.com/office/drawing/2014/main" id="{CC98B4A3-5965-F18F-5571-221F6036C091}"/>
              </a:ext>
            </a:extLst>
          </p:cNvPr>
          <p:cNvSpPr txBox="1">
            <a:spLocks/>
          </p:cNvSpPr>
          <p:nvPr/>
        </p:nvSpPr>
        <p:spPr>
          <a:xfrm>
            <a:off x="3463638" y="273050"/>
            <a:ext cx="8866908" cy="45878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i="0" kern="1200">
                <a:solidFill>
                  <a:schemeClr val="tx1"/>
                </a:solidFill>
                <a:latin typeface="Arial" panose="020B0604020202020204" pitchFamily="34" charset="0"/>
                <a:ea typeface="+mj-ea"/>
                <a:cs typeface="Arial" panose="020B0604020202020204" pitchFamily="34" charset="0"/>
              </a:defRPr>
            </a:lvl1pPr>
          </a:lstStyle>
          <a:p>
            <a:r>
              <a:rPr lang="en-US" sz="2400">
                <a:latin typeface="Arial"/>
                <a:cs typeface="Arial"/>
              </a:rPr>
              <a:t>DMPPT2 Comparison — Zimbabwe</a:t>
            </a:r>
            <a:endParaRPr lang="en-US" sz="2400"/>
          </a:p>
        </p:txBody>
      </p:sp>
    </p:spTree>
    <p:extLst>
      <p:ext uri="{BB962C8B-B14F-4D97-AF65-F5344CB8AC3E}">
        <p14:creationId xmlns:p14="http://schemas.microsoft.com/office/powerpoint/2010/main" val="350373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51056E-1E46-429A-8F6A-93C633A5E27F}"/>
              </a:ext>
            </a:extLst>
          </p:cNvPr>
          <p:cNvSpPr txBox="1"/>
          <p:nvPr/>
        </p:nvSpPr>
        <p:spPr>
          <a:xfrm>
            <a:off x="414729" y="1139252"/>
            <a:ext cx="34177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Arial"/>
            </a:endParaRPr>
          </a:p>
        </p:txBody>
      </p:sp>
      <p:sp>
        <p:nvSpPr>
          <p:cNvPr id="7" name="Content Placeholder 2">
            <a:extLst>
              <a:ext uri="{FF2B5EF4-FFF2-40B4-BE49-F238E27FC236}">
                <a16:creationId xmlns:a16="http://schemas.microsoft.com/office/drawing/2014/main" id="{8BE34E98-18B4-4ED4-AB72-5932C97DC26B}"/>
              </a:ext>
            </a:extLst>
          </p:cNvPr>
          <p:cNvSpPr>
            <a:spLocks noGrp="1"/>
          </p:cNvSpPr>
          <p:nvPr>
            <p:ph sz="half" idx="1"/>
          </p:nvPr>
        </p:nvSpPr>
        <p:spPr>
          <a:xfrm>
            <a:off x="234846" y="1850036"/>
            <a:ext cx="3598472" cy="4076259"/>
          </a:xfrm>
        </p:spPr>
        <p:txBody>
          <a:bodyPr vert="horz" lIns="91440" tIns="45720" rIns="91440" bIns="45720" rtlCol="0" anchor="t">
            <a:normAutofit/>
          </a:bodyPr>
          <a:lstStyle/>
          <a:p>
            <a:pPr lvl="1">
              <a:lnSpc>
                <a:spcPct val="90000"/>
              </a:lnSpc>
              <a:spcAft>
                <a:spcPts val="600"/>
              </a:spcAft>
            </a:pPr>
            <a:r>
              <a:rPr lang="en-US" sz="2000" b="1">
                <a:latin typeface="Arial"/>
                <a:cs typeface="Arial"/>
              </a:rPr>
              <a:t>Rwanda</a:t>
            </a:r>
            <a:r>
              <a:rPr lang="en-US" sz="2000">
                <a:latin typeface="Arial"/>
                <a:cs typeface="Arial"/>
              </a:rPr>
              <a:t>: Survey model systematically higher than DMPPT2 coverage, although converging for latter years </a:t>
            </a:r>
          </a:p>
          <a:p>
            <a:pPr lvl="1">
              <a:lnSpc>
                <a:spcPct val="90000"/>
              </a:lnSpc>
              <a:spcAft>
                <a:spcPts val="600"/>
              </a:spcAft>
            </a:pPr>
            <a:endParaRPr lang="en-US" sz="2000">
              <a:latin typeface="Arial"/>
              <a:cs typeface="Arial"/>
            </a:endParaRPr>
          </a:p>
          <a:p>
            <a:pPr lvl="1">
              <a:lnSpc>
                <a:spcPct val="90000"/>
              </a:lnSpc>
              <a:spcAft>
                <a:spcPts val="600"/>
              </a:spcAft>
            </a:pPr>
            <a:r>
              <a:rPr lang="en-US" sz="2000">
                <a:latin typeface="Arial"/>
                <a:cs typeface="Arial"/>
              </a:rPr>
              <a:t>DMPPT2 captures (relative) increase in 2019+ MC, </a:t>
            </a:r>
            <a:r>
              <a:rPr lang="en-US" sz="2000" err="1">
                <a:latin typeface="Arial"/>
                <a:cs typeface="Arial"/>
              </a:rPr>
              <a:t>threemc</a:t>
            </a:r>
            <a:r>
              <a:rPr lang="en-US" sz="2000">
                <a:latin typeface="Arial"/>
                <a:cs typeface="Arial"/>
              </a:rPr>
              <a:t> does not </a:t>
            </a:r>
          </a:p>
          <a:p>
            <a:pPr lvl="1">
              <a:lnSpc>
                <a:spcPct val="90000"/>
              </a:lnSpc>
              <a:spcAft>
                <a:spcPts val="600"/>
              </a:spcAft>
            </a:pPr>
            <a:endParaRPr lang="en-US" sz="1600"/>
          </a:p>
          <a:p>
            <a:pPr>
              <a:lnSpc>
                <a:spcPct val="90000"/>
              </a:lnSpc>
              <a:spcAft>
                <a:spcPts val="600"/>
              </a:spcAft>
            </a:pPr>
            <a:endParaRPr lang="en-US" sz="2000"/>
          </a:p>
          <a:p>
            <a:pPr marL="457200" lvl="1" indent="0">
              <a:lnSpc>
                <a:spcPct val="90000"/>
              </a:lnSpc>
              <a:spcAft>
                <a:spcPts val="600"/>
              </a:spcAft>
              <a:buNone/>
            </a:pPr>
            <a:endParaRPr lang="en-US" sz="2000"/>
          </a:p>
        </p:txBody>
      </p:sp>
      <p:sp>
        <p:nvSpPr>
          <p:cNvPr id="8" name="Title 1">
            <a:extLst>
              <a:ext uri="{FF2B5EF4-FFF2-40B4-BE49-F238E27FC236}">
                <a16:creationId xmlns:a16="http://schemas.microsoft.com/office/drawing/2014/main" id="{237F8C1D-3F49-FB40-FDFE-27DF8D92BECE}"/>
              </a:ext>
            </a:extLst>
          </p:cNvPr>
          <p:cNvSpPr txBox="1">
            <a:spLocks/>
          </p:cNvSpPr>
          <p:nvPr/>
        </p:nvSpPr>
        <p:spPr>
          <a:xfrm>
            <a:off x="3463638" y="273050"/>
            <a:ext cx="8866908" cy="45878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i="0" kern="1200">
                <a:solidFill>
                  <a:schemeClr val="tx1"/>
                </a:solidFill>
                <a:latin typeface="Arial" panose="020B0604020202020204" pitchFamily="34" charset="0"/>
                <a:ea typeface="+mj-ea"/>
                <a:cs typeface="Arial" panose="020B0604020202020204" pitchFamily="34" charset="0"/>
              </a:defRPr>
            </a:lvl1pPr>
          </a:lstStyle>
          <a:p>
            <a:r>
              <a:rPr lang="en-US" sz="2400">
                <a:latin typeface="Arial"/>
                <a:cs typeface="Arial"/>
              </a:rPr>
              <a:t>Results – DMPPT2 Comparisons - Rwanda</a:t>
            </a:r>
            <a:endParaRPr lang="en-US" sz="2400"/>
          </a:p>
        </p:txBody>
      </p:sp>
      <p:pic>
        <p:nvPicPr>
          <p:cNvPr id="10" name="Picture 9" descr="Chart, line chart&#10;&#10;Description automatically generated">
            <a:extLst>
              <a:ext uri="{FF2B5EF4-FFF2-40B4-BE49-F238E27FC236}">
                <a16:creationId xmlns:a16="http://schemas.microsoft.com/office/drawing/2014/main" id="{2C152316-61AD-4F33-CE05-04763A18C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1164" y="673330"/>
            <a:ext cx="7730836" cy="6184670"/>
          </a:xfrm>
          <a:prstGeom prst="rect">
            <a:avLst/>
          </a:prstGeom>
        </p:spPr>
      </p:pic>
    </p:spTree>
    <p:extLst>
      <p:ext uri="{BB962C8B-B14F-4D97-AF65-F5344CB8AC3E}">
        <p14:creationId xmlns:p14="http://schemas.microsoft.com/office/powerpoint/2010/main" val="2449624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51056E-1E46-429A-8F6A-93C633A5E27F}"/>
              </a:ext>
            </a:extLst>
          </p:cNvPr>
          <p:cNvSpPr txBox="1"/>
          <p:nvPr/>
        </p:nvSpPr>
        <p:spPr>
          <a:xfrm>
            <a:off x="414729" y="1139252"/>
            <a:ext cx="34177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Arial"/>
            </a:endParaRPr>
          </a:p>
        </p:txBody>
      </p:sp>
      <p:sp>
        <p:nvSpPr>
          <p:cNvPr id="7" name="Content Placeholder 2">
            <a:extLst>
              <a:ext uri="{FF2B5EF4-FFF2-40B4-BE49-F238E27FC236}">
                <a16:creationId xmlns:a16="http://schemas.microsoft.com/office/drawing/2014/main" id="{8BE34E98-18B4-4ED4-AB72-5932C97DC26B}"/>
              </a:ext>
            </a:extLst>
          </p:cNvPr>
          <p:cNvSpPr>
            <a:spLocks noGrp="1"/>
          </p:cNvSpPr>
          <p:nvPr>
            <p:ph sz="half" idx="1"/>
          </p:nvPr>
        </p:nvSpPr>
        <p:spPr>
          <a:xfrm>
            <a:off x="234845" y="1508584"/>
            <a:ext cx="4303287" cy="4417711"/>
          </a:xfrm>
        </p:spPr>
        <p:txBody>
          <a:bodyPr vert="horz" lIns="91440" tIns="45720" rIns="91440" bIns="45720" rtlCol="0" anchor="t">
            <a:normAutofit lnSpcReduction="10000"/>
          </a:bodyPr>
          <a:lstStyle/>
          <a:p>
            <a:pPr>
              <a:lnSpc>
                <a:spcPct val="90000"/>
              </a:lnSpc>
              <a:spcAft>
                <a:spcPts val="600"/>
              </a:spcAft>
            </a:pPr>
            <a:r>
              <a:rPr lang="en-US" sz="2400">
                <a:latin typeface="Arial"/>
                <a:cs typeface="Arial"/>
              </a:rPr>
              <a:t>Survey model: less extreme variation between </a:t>
            </a:r>
            <a:r>
              <a:rPr lang="en-US" sz="2400" err="1">
                <a:latin typeface="Arial"/>
                <a:cs typeface="Arial"/>
              </a:rPr>
              <a:t>neighbouring</a:t>
            </a:r>
            <a:r>
              <a:rPr lang="en-US" sz="2400">
                <a:latin typeface="Arial"/>
                <a:cs typeface="Arial"/>
              </a:rPr>
              <a:t> districts</a:t>
            </a:r>
          </a:p>
          <a:p>
            <a:pPr>
              <a:lnSpc>
                <a:spcPct val="90000"/>
              </a:lnSpc>
              <a:spcAft>
                <a:spcPts val="600"/>
              </a:spcAft>
            </a:pPr>
            <a:endParaRPr lang="en-US" sz="2400">
              <a:latin typeface="Arial"/>
              <a:cs typeface="Arial"/>
            </a:endParaRPr>
          </a:p>
          <a:p>
            <a:pPr>
              <a:lnSpc>
                <a:spcPct val="90000"/>
              </a:lnSpc>
              <a:spcAft>
                <a:spcPts val="600"/>
              </a:spcAft>
            </a:pPr>
            <a:r>
              <a:rPr lang="en-US" sz="2400" b="1">
                <a:latin typeface="Arial"/>
                <a:cs typeface="Arial"/>
              </a:rPr>
              <a:t>Zambia: </a:t>
            </a:r>
            <a:r>
              <a:rPr lang="en-US" sz="2400">
                <a:latin typeface="Arial"/>
                <a:cs typeface="Arial"/>
              </a:rPr>
              <a:t>DMPPT2 generally higher than survey model in recent years</a:t>
            </a:r>
          </a:p>
          <a:p>
            <a:pPr lvl="1">
              <a:lnSpc>
                <a:spcPct val="90000"/>
              </a:lnSpc>
              <a:spcAft>
                <a:spcPts val="600"/>
              </a:spcAft>
            </a:pPr>
            <a:r>
              <a:rPr lang="en-US" sz="2000">
                <a:latin typeface="Arial"/>
                <a:cs typeface="Arial"/>
              </a:rPr>
              <a:t>Suggests inputted number of circumcisions far larger than surveys suggest</a:t>
            </a:r>
          </a:p>
          <a:p>
            <a:pPr lvl="1">
              <a:lnSpc>
                <a:spcPct val="90000"/>
              </a:lnSpc>
              <a:spcAft>
                <a:spcPts val="600"/>
              </a:spcAft>
            </a:pPr>
            <a:r>
              <a:rPr lang="en-US" sz="2000">
                <a:latin typeface="Arial"/>
                <a:cs typeface="Arial"/>
              </a:rPr>
              <a:t>Several districts with &gt;100% coverage</a:t>
            </a:r>
          </a:p>
          <a:p>
            <a:pPr lvl="1">
              <a:lnSpc>
                <a:spcPct val="90000"/>
              </a:lnSpc>
              <a:spcAft>
                <a:spcPts val="600"/>
              </a:spcAft>
            </a:pPr>
            <a:endParaRPr lang="en-US" sz="1600">
              <a:latin typeface="Arial"/>
              <a:cs typeface="Arial"/>
            </a:endParaRPr>
          </a:p>
          <a:p>
            <a:pPr>
              <a:lnSpc>
                <a:spcPct val="90000"/>
              </a:lnSpc>
              <a:spcAft>
                <a:spcPts val="600"/>
              </a:spcAft>
            </a:pPr>
            <a:endParaRPr lang="en-US" sz="2000"/>
          </a:p>
          <a:p>
            <a:pPr marL="457200" lvl="1" indent="0">
              <a:lnSpc>
                <a:spcPct val="90000"/>
              </a:lnSpc>
              <a:spcAft>
                <a:spcPts val="600"/>
              </a:spcAft>
              <a:buNone/>
            </a:pPr>
            <a:endParaRPr lang="en-US" sz="2000"/>
          </a:p>
        </p:txBody>
      </p:sp>
      <p:pic>
        <p:nvPicPr>
          <p:cNvPr id="3" name="Picture 4" descr="Chart, scatter chart&#10;&#10;Description automatically generated">
            <a:extLst>
              <a:ext uri="{FF2B5EF4-FFF2-40B4-BE49-F238E27FC236}">
                <a16:creationId xmlns:a16="http://schemas.microsoft.com/office/drawing/2014/main" id="{44F9A2CC-FAE4-40D1-9B02-99322C8898C2}"/>
              </a:ext>
            </a:extLst>
          </p:cNvPr>
          <p:cNvPicPr>
            <a:picLocks noChangeAspect="1"/>
          </p:cNvPicPr>
          <p:nvPr/>
        </p:nvPicPr>
        <p:blipFill>
          <a:blip r:embed="rId3"/>
          <a:stretch>
            <a:fillRect/>
          </a:stretch>
        </p:blipFill>
        <p:spPr>
          <a:xfrm>
            <a:off x="5126380" y="891896"/>
            <a:ext cx="5843752" cy="5986801"/>
          </a:xfrm>
          <a:prstGeom prst="rect">
            <a:avLst/>
          </a:prstGeom>
        </p:spPr>
      </p:pic>
      <p:sp>
        <p:nvSpPr>
          <p:cNvPr id="5" name="Oval 4">
            <a:extLst>
              <a:ext uri="{FF2B5EF4-FFF2-40B4-BE49-F238E27FC236}">
                <a16:creationId xmlns:a16="http://schemas.microsoft.com/office/drawing/2014/main" id="{25D95855-629B-4B89-ABEB-EF664176F0B0}"/>
              </a:ext>
            </a:extLst>
          </p:cNvPr>
          <p:cNvSpPr/>
          <p:nvPr/>
        </p:nvSpPr>
        <p:spPr>
          <a:xfrm rot="2434319">
            <a:off x="8344500" y="1892656"/>
            <a:ext cx="2024335" cy="5100945"/>
          </a:xfrm>
          <a:prstGeom prst="ellipse">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0C1F599-1C9D-AEEF-52D9-CE10FC311774}"/>
              </a:ext>
            </a:extLst>
          </p:cNvPr>
          <p:cNvSpPr txBox="1">
            <a:spLocks/>
          </p:cNvSpPr>
          <p:nvPr/>
        </p:nvSpPr>
        <p:spPr>
          <a:xfrm>
            <a:off x="3463638" y="273050"/>
            <a:ext cx="8866908" cy="45878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b="1" i="0" kern="1200">
                <a:solidFill>
                  <a:schemeClr val="tx1"/>
                </a:solidFill>
                <a:latin typeface="Arial" panose="020B0604020202020204" pitchFamily="34" charset="0"/>
                <a:ea typeface="+mj-ea"/>
                <a:cs typeface="Arial" panose="020B0604020202020204" pitchFamily="34" charset="0"/>
              </a:defRPr>
            </a:lvl1pPr>
          </a:lstStyle>
          <a:p>
            <a:r>
              <a:rPr lang="en-US" sz="2400">
                <a:latin typeface="Arial"/>
                <a:cs typeface="Arial"/>
              </a:rPr>
              <a:t>DMPPT2 Comparisons — Zambia</a:t>
            </a:r>
            <a:endParaRPr lang="en-US" sz="2400"/>
          </a:p>
        </p:txBody>
      </p:sp>
    </p:spTree>
    <p:extLst>
      <p:ext uri="{BB962C8B-B14F-4D97-AF65-F5344CB8AC3E}">
        <p14:creationId xmlns:p14="http://schemas.microsoft.com/office/powerpoint/2010/main" val="124278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A709-C7E3-9D46-79C2-8BA1CAB8A34E}"/>
              </a:ext>
            </a:extLst>
          </p:cNvPr>
          <p:cNvSpPr>
            <a:spLocks noGrp="1"/>
          </p:cNvSpPr>
          <p:nvPr>
            <p:ph type="title"/>
          </p:nvPr>
        </p:nvSpPr>
        <p:spPr/>
        <p:txBody>
          <a:bodyPr/>
          <a:lstStyle/>
          <a:p>
            <a:r>
              <a:rPr lang="en-US"/>
              <a:t>Challenges and limitations</a:t>
            </a:r>
          </a:p>
        </p:txBody>
      </p:sp>
      <p:sp>
        <p:nvSpPr>
          <p:cNvPr id="3" name="Content Placeholder 2">
            <a:extLst>
              <a:ext uri="{FF2B5EF4-FFF2-40B4-BE49-F238E27FC236}">
                <a16:creationId xmlns:a16="http://schemas.microsoft.com/office/drawing/2014/main" id="{CA13A20B-3DD8-2165-E8E9-A7D2E28A3F5F}"/>
              </a:ext>
            </a:extLst>
          </p:cNvPr>
          <p:cNvSpPr>
            <a:spLocks noGrp="1"/>
          </p:cNvSpPr>
          <p:nvPr>
            <p:ph idx="1"/>
          </p:nvPr>
        </p:nvSpPr>
        <p:spPr/>
        <p:txBody>
          <a:bodyPr vert="horz" lIns="91440" tIns="45720" rIns="91440" bIns="45720" rtlCol="0" anchor="t">
            <a:normAutofit lnSpcReduction="10000"/>
          </a:bodyPr>
          <a:lstStyle/>
          <a:p>
            <a:pPr marL="514350" indent="-514350">
              <a:buFont typeface="+mj-lt"/>
              <a:buAutoNum type="arabicPeriod"/>
            </a:pPr>
            <a:r>
              <a:rPr lang="en-US" dirty="0">
                <a:latin typeface="Arial"/>
                <a:cs typeface="Arial"/>
              </a:rPr>
              <a:t>Inconsistent MC self-reporting by same cohort in successive surveys</a:t>
            </a:r>
          </a:p>
          <a:p>
            <a:pPr marL="914400" lvl="1" indent="-514350"/>
            <a:r>
              <a:rPr lang="en-US" dirty="0">
                <a:latin typeface="Arial"/>
                <a:cs typeface="Arial"/>
              </a:rPr>
              <a:t>E.g. in 2017 survey, men 30-34 report higher % circumcised in 2012 than ‘same’ men age 25-29 in 2012 survey</a:t>
            </a:r>
          </a:p>
          <a:p>
            <a:pPr marL="914400" lvl="1" indent="-514350"/>
            <a:r>
              <a:rPr lang="en-US" dirty="0">
                <a:latin typeface="Arial"/>
                <a:cs typeface="Arial"/>
              </a:rPr>
              <a:t>Affects circumcision level, and distribution by type</a:t>
            </a:r>
          </a:p>
          <a:p>
            <a:pPr marL="914400" lvl="1" indent="-514350"/>
            <a:endParaRPr lang="en-US"/>
          </a:p>
          <a:p>
            <a:pPr marL="514350" indent="-514350">
              <a:buFont typeface="+mj-lt"/>
              <a:buAutoNum type="arabicPeriod"/>
            </a:pPr>
            <a:r>
              <a:rPr lang="en-US" dirty="0">
                <a:latin typeface="Arial"/>
                <a:cs typeface="Arial"/>
              </a:rPr>
              <a:t>‘Replacement’ of traditional circumcision by medical circumcision</a:t>
            </a:r>
          </a:p>
          <a:p>
            <a:pPr marL="914400" lvl="1" indent="-514350"/>
            <a:r>
              <a:rPr lang="en-US" dirty="0">
                <a:latin typeface="Arial"/>
                <a:cs typeface="Arial"/>
              </a:rPr>
              <a:t>Evidence of this in surveys from several countries; work in progress</a:t>
            </a:r>
          </a:p>
          <a:p>
            <a:pPr marL="914400" lvl="1" indent="-514350"/>
            <a:r>
              <a:rPr lang="en-US" dirty="0">
                <a:latin typeface="Arial"/>
                <a:cs typeface="Arial"/>
              </a:rPr>
              <a:t>Also not fully accounted for in DMPPT2 baseline coverage inputs</a:t>
            </a:r>
          </a:p>
          <a:p>
            <a:pPr marL="914400" lvl="1" indent="-514350"/>
            <a:endParaRPr lang="en-US"/>
          </a:p>
          <a:p>
            <a:pPr marL="514350" indent="-514350">
              <a:buFont typeface="+mj-lt"/>
              <a:buAutoNum type="arabicPeriod"/>
            </a:pPr>
            <a:r>
              <a:rPr lang="en-US" dirty="0">
                <a:latin typeface="Arial"/>
                <a:cs typeface="Arial"/>
              </a:rPr>
              <a:t>Surveys imply different level of scale-up than </a:t>
            </a:r>
            <a:r>
              <a:rPr lang="en-US" dirty="0" err="1">
                <a:latin typeface="Arial"/>
                <a:cs typeface="Arial"/>
              </a:rPr>
              <a:t>programme</a:t>
            </a:r>
            <a:r>
              <a:rPr lang="en-US" dirty="0">
                <a:latin typeface="Arial"/>
                <a:cs typeface="Arial"/>
              </a:rPr>
              <a:t> data</a:t>
            </a:r>
          </a:p>
          <a:p>
            <a:pPr marL="914400" lvl="1" indent="-514350"/>
            <a:r>
              <a:rPr lang="en-US" dirty="0">
                <a:latin typeface="Arial"/>
                <a:cs typeface="Arial"/>
              </a:rPr>
              <a:t>Several countries: surveys suggest fewer VMMCs conducted than </a:t>
            </a:r>
            <a:r>
              <a:rPr lang="en-US" dirty="0" err="1">
                <a:latin typeface="Arial"/>
                <a:cs typeface="Arial"/>
              </a:rPr>
              <a:t>programme</a:t>
            </a:r>
            <a:r>
              <a:rPr lang="en-US" dirty="0">
                <a:latin typeface="Arial"/>
                <a:cs typeface="Arial"/>
              </a:rPr>
              <a:t> data</a:t>
            </a:r>
          </a:p>
        </p:txBody>
      </p:sp>
    </p:spTree>
    <p:extLst>
      <p:ext uri="{BB962C8B-B14F-4D97-AF65-F5344CB8AC3E}">
        <p14:creationId xmlns:p14="http://schemas.microsoft.com/office/powerpoint/2010/main" val="620021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8E628-A5C3-D31E-959F-C4A97BFA7EF3}"/>
              </a:ext>
            </a:extLst>
          </p:cNvPr>
          <p:cNvSpPr>
            <a:spLocks noGrp="1"/>
          </p:cNvSpPr>
          <p:nvPr>
            <p:ph type="title"/>
          </p:nvPr>
        </p:nvSpPr>
        <p:spPr/>
        <p:txBody>
          <a:bodyPr/>
          <a:lstStyle/>
          <a:p>
            <a:r>
              <a:rPr lang="en-US"/>
              <a:t>Summary: </a:t>
            </a:r>
            <a:r>
              <a:rPr lang="en-US" err="1"/>
              <a:t>threemc</a:t>
            </a:r>
            <a:endParaRPr lang="en-US"/>
          </a:p>
        </p:txBody>
      </p:sp>
      <p:sp>
        <p:nvSpPr>
          <p:cNvPr id="3" name="Content Placeholder 2">
            <a:extLst>
              <a:ext uri="{FF2B5EF4-FFF2-40B4-BE49-F238E27FC236}">
                <a16:creationId xmlns:a16="http://schemas.microsoft.com/office/drawing/2014/main" id="{DA1FA166-1A8B-6868-E794-A4D0FB158E67}"/>
              </a:ext>
            </a:extLst>
          </p:cNvPr>
          <p:cNvSpPr>
            <a:spLocks noGrp="1"/>
          </p:cNvSpPr>
          <p:nvPr>
            <p:ph idx="1"/>
          </p:nvPr>
        </p:nvSpPr>
        <p:spPr>
          <a:xfrm>
            <a:off x="609600" y="1253066"/>
            <a:ext cx="10972800" cy="5468409"/>
          </a:xfrm>
        </p:spPr>
        <p:txBody>
          <a:bodyPr>
            <a:normAutofit fontScale="77500" lnSpcReduction="20000"/>
          </a:bodyPr>
          <a:lstStyle/>
          <a:p>
            <a:pPr>
              <a:lnSpc>
                <a:spcPct val="120000"/>
              </a:lnSpc>
            </a:pPr>
            <a:r>
              <a:rPr lang="en-GB">
                <a:latin typeface="Arial"/>
                <a:cs typeface="Arial"/>
              </a:rPr>
              <a:t>Model provides outputs for </a:t>
            </a:r>
          </a:p>
          <a:p>
            <a:pPr lvl="1">
              <a:lnSpc>
                <a:spcPct val="120000"/>
              </a:lnSpc>
            </a:pPr>
            <a:r>
              <a:rPr lang="en-GB">
                <a:latin typeface="Arial"/>
                <a:cs typeface="Arial"/>
              </a:rPr>
              <a:t>Circumcision coverage and unmet need</a:t>
            </a:r>
          </a:p>
          <a:p>
            <a:pPr lvl="1">
              <a:lnSpc>
                <a:spcPct val="120000"/>
              </a:lnSpc>
            </a:pPr>
            <a:r>
              <a:rPr lang="en-GB">
                <a:latin typeface="Arial"/>
                <a:cs typeface="Arial"/>
              </a:rPr>
              <a:t>Circumcision rates by type </a:t>
            </a:r>
          </a:p>
          <a:p>
            <a:pPr lvl="1">
              <a:lnSpc>
                <a:spcPct val="120000"/>
              </a:lnSpc>
            </a:pPr>
            <a:r>
              <a:rPr lang="en-US">
                <a:latin typeface="Arial"/>
                <a:cs typeface="Arial"/>
              </a:rPr>
              <a:t>Age at circumcision distribution</a:t>
            </a:r>
            <a:endParaRPr lang="en-US"/>
          </a:p>
          <a:p>
            <a:pPr>
              <a:lnSpc>
                <a:spcPct val="120000"/>
              </a:lnSpc>
            </a:pPr>
            <a:endParaRPr lang="en-US" sz="1400"/>
          </a:p>
          <a:p>
            <a:pPr>
              <a:lnSpc>
                <a:spcPct val="120000"/>
              </a:lnSpc>
            </a:pPr>
            <a:r>
              <a:rPr lang="en-US"/>
              <a:t>Similar </a:t>
            </a:r>
            <a:r>
              <a:rPr lang="en-US" b="1"/>
              <a:t>structure </a:t>
            </a:r>
            <a:r>
              <a:rPr lang="en-US"/>
              <a:t>as DMPPT2; focuses on different data for estimates</a:t>
            </a:r>
          </a:p>
          <a:p>
            <a:pPr lvl="1">
              <a:lnSpc>
                <a:spcPct val="120000"/>
              </a:lnSpc>
            </a:pPr>
            <a:r>
              <a:rPr lang="en-US"/>
              <a:t>Statistically calibrated with all available household surveys</a:t>
            </a:r>
          </a:p>
          <a:p>
            <a:pPr lvl="1">
              <a:lnSpc>
                <a:spcPct val="120000"/>
              </a:lnSpc>
            </a:pPr>
            <a:r>
              <a:rPr lang="en-US"/>
              <a:t>DMPPT2: focuses on district/age-level VMMC </a:t>
            </a:r>
            <a:r>
              <a:rPr lang="en-US" err="1"/>
              <a:t>programme</a:t>
            </a:r>
            <a:r>
              <a:rPr lang="en-US"/>
              <a:t> data</a:t>
            </a:r>
            <a:endParaRPr lang="en-US" i="1"/>
          </a:p>
          <a:p>
            <a:pPr>
              <a:lnSpc>
                <a:spcPct val="120000"/>
              </a:lnSpc>
            </a:pPr>
            <a:endParaRPr lang="en-US" sz="1400"/>
          </a:p>
          <a:p>
            <a:pPr>
              <a:lnSpc>
                <a:spcPct val="120000"/>
              </a:lnSpc>
            </a:pPr>
            <a:r>
              <a:rPr lang="en-US"/>
              <a:t>Results may be useful for comparison with DMPPT2 results, inputting as baseline rates / coverage in DMPPT2</a:t>
            </a:r>
          </a:p>
          <a:p>
            <a:pPr lvl="1">
              <a:lnSpc>
                <a:spcPct val="120000"/>
              </a:lnSpc>
            </a:pPr>
            <a:r>
              <a:rPr lang="en-US"/>
              <a:t>May provide useful ‘unmet need’ targets for challenging districts in DMPPT2</a:t>
            </a:r>
          </a:p>
          <a:p>
            <a:pPr>
              <a:lnSpc>
                <a:spcPct val="120000"/>
              </a:lnSpc>
            </a:pPr>
            <a:endParaRPr lang="en-US" sz="1400"/>
          </a:p>
          <a:p>
            <a:pPr>
              <a:lnSpc>
                <a:spcPct val="120000"/>
              </a:lnSpc>
            </a:pPr>
            <a:r>
              <a:rPr lang="en-US"/>
              <a:t>Limitations: relies on extrapolation since most recent survey</a:t>
            </a:r>
          </a:p>
          <a:p>
            <a:pPr lvl="1">
              <a:lnSpc>
                <a:spcPct val="120000"/>
              </a:lnSpc>
            </a:pPr>
            <a:r>
              <a:rPr lang="en-US"/>
              <a:t>Does not incorporate location-specific </a:t>
            </a:r>
            <a:r>
              <a:rPr lang="en-US" err="1"/>
              <a:t>programme</a:t>
            </a:r>
            <a:r>
              <a:rPr lang="en-US"/>
              <a:t> data</a:t>
            </a:r>
          </a:p>
          <a:p>
            <a:pPr>
              <a:lnSpc>
                <a:spcPct val="120000"/>
              </a:lnSpc>
            </a:pPr>
            <a:endParaRPr lang="en-US" sz="1300"/>
          </a:p>
          <a:p>
            <a:pPr>
              <a:lnSpc>
                <a:spcPct val="120000"/>
              </a:lnSpc>
            </a:pPr>
            <a:r>
              <a:rPr lang="en-US"/>
              <a:t>Work in progress to combine </a:t>
            </a:r>
            <a:r>
              <a:rPr lang="en-US" err="1"/>
              <a:t>programme</a:t>
            </a:r>
            <a:r>
              <a:rPr lang="en-US"/>
              <a:t> and survey data: South Africa, Malawi examples</a:t>
            </a:r>
          </a:p>
        </p:txBody>
      </p:sp>
    </p:spTree>
    <p:extLst>
      <p:ext uri="{BB962C8B-B14F-4D97-AF65-F5344CB8AC3E}">
        <p14:creationId xmlns:p14="http://schemas.microsoft.com/office/powerpoint/2010/main" val="425267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8438-BA29-EC48-8B26-850F0F4388E1}"/>
              </a:ext>
            </a:extLst>
          </p:cNvPr>
          <p:cNvSpPr>
            <a:spLocks noGrp="1"/>
          </p:cNvSpPr>
          <p:nvPr>
            <p:ph type="title"/>
          </p:nvPr>
        </p:nvSpPr>
        <p:spPr/>
        <p:txBody>
          <a:bodyPr/>
          <a:lstStyle/>
          <a:p>
            <a:r>
              <a:rPr lang="en-US">
                <a:latin typeface="Arial"/>
                <a:cs typeface="Arial"/>
              </a:rPr>
              <a:t>Methods – Data</a:t>
            </a:r>
            <a:endParaRPr lang="en-US"/>
          </a:p>
        </p:txBody>
      </p:sp>
      <p:sp>
        <p:nvSpPr>
          <p:cNvPr id="7" name="Content Placeholder 2">
            <a:extLst>
              <a:ext uri="{FF2B5EF4-FFF2-40B4-BE49-F238E27FC236}">
                <a16:creationId xmlns:a16="http://schemas.microsoft.com/office/drawing/2014/main" id="{4007DB59-F712-456E-9D33-D8E2D8171CFB}"/>
              </a:ext>
            </a:extLst>
          </p:cNvPr>
          <p:cNvSpPr txBox="1">
            <a:spLocks/>
          </p:cNvSpPr>
          <p:nvPr/>
        </p:nvSpPr>
        <p:spPr>
          <a:xfrm>
            <a:off x="160201" y="1185333"/>
            <a:ext cx="5438292" cy="5130800"/>
          </a:xfrm>
          <a:prstGeom prst="rect">
            <a:avLst/>
          </a:prstGeom>
        </p:spPr>
        <p:txBody>
          <a:bodyPr vert="horz" lIns="91440" tIns="45720" rIns="91440" bIns="45720" rtlCol="0" anchor="t">
            <a:noAutofit/>
          </a:bodyPr>
          <a:lstStyle>
            <a:lvl1pPr marL="342900" indent="-342900" algn="l" defTabSz="457200" rtl="0" eaLnBrk="1" latinLnBrk="0" hangingPunct="1">
              <a:lnSpc>
                <a:spcPct val="100000"/>
              </a:lnSpc>
              <a:spcBef>
                <a:spcPts val="0"/>
              </a:spcBef>
              <a:buFont typeface="Arial"/>
              <a:buChar char="•"/>
              <a:defRPr sz="2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lnSpc>
                <a:spcPct val="100000"/>
              </a:lnSpc>
              <a:spcBef>
                <a:spcPts val="0"/>
              </a:spcBef>
              <a:buFont typeface="Arial"/>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a:latin typeface="Arial"/>
                <a:cs typeface="Arial"/>
              </a:rPr>
              <a:t>120 </a:t>
            </a:r>
            <a:r>
              <a:rPr lang="en-US" sz="2000" b="1">
                <a:latin typeface="Arial"/>
                <a:cs typeface="Arial"/>
              </a:rPr>
              <a:t>household surveys</a:t>
            </a:r>
            <a:r>
              <a:rPr lang="en-US" sz="2000">
                <a:latin typeface="Arial"/>
                <a:cs typeface="Arial"/>
              </a:rPr>
              <a:t> (2002 – 2019) from 33 SSA countries</a:t>
            </a:r>
          </a:p>
          <a:p>
            <a:pPr lvl="1"/>
            <a:endParaRPr lang="en-US" sz="1800">
              <a:latin typeface="Arial"/>
              <a:cs typeface="Arial"/>
            </a:endParaRPr>
          </a:p>
          <a:p>
            <a:r>
              <a:rPr lang="en-US" sz="2000">
                <a:latin typeface="Arial"/>
                <a:cs typeface="Arial"/>
              </a:rPr>
              <a:t>Major survey series</a:t>
            </a:r>
            <a:r>
              <a:rPr lang="en-US" sz="2000" b="1">
                <a:latin typeface="Arial"/>
                <a:cs typeface="Arial"/>
              </a:rPr>
              <a:t> </a:t>
            </a:r>
            <a:r>
              <a:rPr lang="en-US" sz="2000">
                <a:latin typeface="Arial"/>
                <a:cs typeface="Arial"/>
              </a:rPr>
              <a:t>(DHS, AIS, PHIA, MICS, HSRC in ZAF)</a:t>
            </a:r>
          </a:p>
          <a:p>
            <a:endParaRPr lang="en-US" sz="2000">
              <a:latin typeface="Arial"/>
              <a:cs typeface="Arial"/>
            </a:endParaRPr>
          </a:p>
          <a:p>
            <a:r>
              <a:rPr lang="en-US" sz="2000">
                <a:latin typeface="Arial"/>
                <a:cs typeface="Arial"/>
              </a:rPr>
              <a:t>Individual-level data: self-reported circumcision status  by male respondents</a:t>
            </a:r>
          </a:p>
          <a:p>
            <a:endParaRPr lang="en-US" sz="2000">
              <a:latin typeface="Arial"/>
              <a:cs typeface="Arial"/>
            </a:endParaRPr>
          </a:p>
          <a:p>
            <a:r>
              <a:rPr lang="en-US" sz="2000">
                <a:latin typeface="Arial"/>
                <a:cs typeface="Arial"/>
              </a:rPr>
              <a:t>Respondents located to districts using cluster geocoordinates</a:t>
            </a:r>
          </a:p>
          <a:p>
            <a:pPr lvl="1"/>
            <a:r>
              <a:rPr lang="en-US" sz="1800">
                <a:latin typeface="Arial"/>
                <a:cs typeface="Arial"/>
              </a:rPr>
              <a:t>Located to admin 1 (province) where coordinates not available (MICS)</a:t>
            </a:r>
            <a:endParaRPr lang="en-US" sz="1800"/>
          </a:p>
          <a:p>
            <a:pPr marL="0" indent="0">
              <a:buNone/>
            </a:pPr>
            <a:endParaRPr lang="en-US" sz="2000" b="1">
              <a:latin typeface="Arial"/>
              <a:cs typeface="Arial"/>
            </a:endParaRPr>
          </a:p>
          <a:p>
            <a:r>
              <a:rPr lang="en-US" sz="2000" b="1" u="sng">
                <a:latin typeface="Arial"/>
                <a:cs typeface="Arial"/>
              </a:rPr>
              <a:t>VMMC </a:t>
            </a:r>
            <a:r>
              <a:rPr lang="en-US" sz="2000" b="1" u="sng" err="1">
                <a:latin typeface="Arial"/>
                <a:cs typeface="Arial"/>
              </a:rPr>
              <a:t>programme</a:t>
            </a:r>
            <a:r>
              <a:rPr lang="en-US" sz="2000" b="1" u="sng">
                <a:latin typeface="Arial"/>
                <a:cs typeface="Arial"/>
              </a:rPr>
              <a:t> data not used</a:t>
            </a:r>
            <a:endParaRPr lang="en-US" sz="2000" u="sng"/>
          </a:p>
          <a:p>
            <a:pPr marL="457200" lvl="1" indent="0">
              <a:buNone/>
            </a:pPr>
            <a:endParaRPr lang="en-GB" sz="2000"/>
          </a:p>
          <a:p>
            <a:pPr marL="457200" lvl="1" indent="0">
              <a:buNone/>
            </a:pPr>
            <a:endParaRPr lang="en-GB" sz="1800"/>
          </a:p>
          <a:p>
            <a:endParaRPr lang="en-US" sz="1800" b="1"/>
          </a:p>
          <a:p>
            <a:pPr marL="457200" lvl="1" indent="0">
              <a:buNone/>
            </a:pPr>
            <a:endParaRPr lang="en-US" sz="1800"/>
          </a:p>
          <a:p>
            <a:pPr lvl="1"/>
            <a:endParaRPr lang="en-GB" sz="1800"/>
          </a:p>
        </p:txBody>
      </p:sp>
      <p:pic>
        <p:nvPicPr>
          <p:cNvPr id="3" name="Picture 4" descr="Chart, scatter chart&#10;&#10;Description automatically generated">
            <a:extLst>
              <a:ext uri="{FF2B5EF4-FFF2-40B4-BE49-F238E27FC236}">
                <a16:creationId xmlns:a16="http://schemas.microsoft.com/office/drawing/2014/main" id="{99E90486-D1B7-3860-B948-696985844FA7}"/>
              </a:ext>
            </a:extLst>
          </p:cNvPr>
          <p:cNvPicPr>
            <a:picLocks noChangeAspect="1"/>
          </p:cNvPicPr>
          <p:nvPr/>
        </p:nvPicPr>
        <p:blipFill>
          <a:blip r:embed="rId3"/>
          <a:stretch>
            <a:fillRect/>
          </a:stretch>
        </p:blipFill>
        <p:spPr>
          <a:xfrm>
            <a:off x="5705432" y="932254"/>
            <a:ext cx="6377166" cy="5882457"/>
          </a:xfrm>
          <a:prstGeom prst="rect">
            <a:avLst/>
          </a:prstGeom>
        </p:spPr>
      </p:pic>
    </p:spTree>
    <p:extLst>
      <p:ext uri="{BB962C8B-B14F-4D97-AF65-F5344CB8AC3E}">
        <p14:creationId xmlns:p14="http://schemas.microsoft.com/office/powerpoint/2010/main" val="3938636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D4D0FB-2F58-8F3C-B255-7C378FFC96C4}"/>
              </a:ext>
            </a:extLst>
          </p:cNvPr>
          <p:cNvSpPr txBox="1">
            <a:spLocks/>
          </p:cNvSpPr>
          <p:nvPr/>
        </p:nvSpPr>
        <p:spPr>
          <a:xfrm>
            <a:off x="1524000" y="2064755"/>
            <a:ext cx="9144000" cy="183233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b="0" i="0" kern="1200">
                <a:solidFill>
                  <a:schemeClr val="tx1"/>
                </a:solidFill>
                <a:latin typeface="Arial" panose="020B0604020202020204" pitchFamily="34" charset="0"/>
                <a:ea typeface="+mj-ea"/>
                <a:cs typeface="Arial" panose="020B0604020202020204" pitchFamily="34" charset="0"/>
              </a:defRPr>
            </a:lvl1pPr>
          </a:lstStyle>
          <a:p>
            <a:r>
              <a:rPr lang="en-GB"/>
              <a:t>Thank You!</a:t>
            </a:r>
            <a:br>
              <a:rPr lang="en-GB"/>
            </a:br>
            <a:r>
              <a:rPr lang="en-GB"/>
              <a:t>Any Questions?</a:t>
            </a:r>
          </a:p>
        </p:txBody>
      </p:sp>
    </p:spTree>
    <p:extLst>
      <p:ext uri="{BB962C8B-B14F-4D97-AF65-F5344CB8AC3E}">
        <p14:creationId xmlns:p14="http://schemas.microsoft.com/office/powerpoint/2010/main" val="2089950328"/>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AA51-BB4E-6EAD-4DA2-FE1461EC9B69}"/>
              </a:ext>
            </a:extLst>
          </p:cNvPr>
          <p:cNvSpPr>
            <a:spLocks noGrp="1"/>
          </p:cNvSpPr>
          <p:nvPr>
            <p:ph type="title"/>
          </p:nvPr>
        </p:nvSpPr>
        <p:spPr/>
        <p:txBody>
          <a:bodyPr/>
          <a:lstStyle/>
          <a:p>
            <a:r>
              <a:rPr lang="en-US"/>
              <a:t>Household survey questions</a:t>
            </a:r>
          </a:p>
        </p:txBody>
      </p:sp>
      <p:sp>
        <p:nvSpPr>
          <p:cNvPr id="3" name="Content Placeholder 2">
            <a:extLst>
              <a:ext uri="{FF2B5EF4-FFF2-40B4-BE49-F238E27FC236}">
                <a16:creationId xmlns:a16="http://schemas.microsoft.com/office/drawing/2014/main" id="{7DA3D94D-5131-F494-08E9-37DAF0E5BFCF}"/>
              </a:ext>
            </a:extLst>
          </p:cNvPr>
          <p:cNvSpPr>
            <a:spLocks noGrp="1"/>
          </p:cNvSpPr>
          <p:nvPr>
            <p:ph idx="1"/>
          </p:nvPr>
        </p:nvSpPr>
        <p:spPr>
          <a:xfrm>
            <a:off x="423334" y="1146699"/>
            <a:ext cx="9330146" cy="529701"/>
          </a:xfrm>
        </p:spPr>
        <p:txBody>
          <a:bodyPr>
            <a:normAutofit/>
          </a:bodyPr>
          <a:lstStyle/>
          <a:p>
            <a:pPr marL="0" indent="0">
              <a:buNone/>
            </a:pPr>
            <a:r>
              <a:rPr lang="en-US" b="1" u="sng"/>
              <a:t>Demographic &amp; Health Surveys (DHS) / MICS</a:t>
            </a:r>
          </a:p>
        </p:txBody>
      </p:sp>
      <p:pic>
        <p:nvPicPr>
          <p:cNvPr id="5" name="Picture 4">
            <a:extLst>
              <a:ext uri="{FF2B5EF4-FFF2-40B4-BE49-F238E27FC236}">
                <a16:creationId xmlns:a16="http://schemas.microsoft.com/office/drawing/2014/main" id="{6C683B4F-867C-7C3D-E833-3510733F4EDF}"/>
              </a:ext>
            </a:extLst>
          </p:cNvPr>
          <p:cNvPicPr>
            <a:picLocks noChangeAspect="1"/>
          </p:cNvPicPr>
          <p:nvPr/>
        </p:nvPicPr>
        <p:blipFill>
          <a:blip r:embed="rId2"/>
          <a:stretch>
            <a:fillRect/>
          </a:stretch>
        </p:blipFill>
        <p:spPr>
          <a:xfrm>
            <a:off x="177797" y="1822459"/>
            <a:ext cx="9517508" cy="4685766"/>
          </a:xfrm>
          <a:prstGeom prst="rect">
            <a:avLst/>
          </a:prstGeom>
        </p:spPr>
      </p:pic>
      <p:sp>
        <p:nvSpPr>
          <p:cNvPr id="6" name="TextBox 5">
            <a:extLst>
              <a:ext uri="{FF2B5EF4-FFF2-40B4-BE49-F238E27FC236}">
                <a16:creationId xmlns:a16="http://schemas.microsoft.com/office/drawing/2014/main" id="{31BC8D19-AFD8-430A-73F8-0B6553CD1EEE}"/>
              </a:ext>
            </a:extLst>
          </p:cNvPr>
          <p:cNvSpPr txBox="1"/>
          <p:nvPr/>
        </p:nvSpPr>
        <p:spPr>
          <a:xfrm>
            <a:off x="9846280" y="2319865"/>
            <a:ext cx="1710725" cy="646331"/>
          </a:xfrm>
          <a:prstGeom prst="rect">
            <a:avLst/>
          </a:prstGeom>
          <a:noFill/>
        </p:spPr>
        <p:txBody>
          <a:bodyPr wrap="none" rtlCol="0">
            <a:spAutoFit/>
          </a:bodyPr>
          <a:lstStyle/>
          <a:p>
            <a:r>
              <a:rPr lang="en-US" b="1">
                <a:solidFill>
                  <a:srgbClr val="C00000"/>
                </a:solidFill>
              </a:rPr>
              <a:t>Circumcision </a:t>
            </a:r>
            <a:br>
              <a:rPr lang="en-US" b="1">
                <a:solidFill>
                  <a:srgbClr val="C00000"/>
                </a:solidFill>
              </a:rPr>
            </a:br>
            <a:r>
              <a:rPr lang="en-US" b="1">
                <a:solidFill>
                  <a:srgbClr val="C00000"/>
                </a:solidFill>
              </a:rPr>
              <a:t>status</a:t>
            </a:r>
          </a:p>
        </p:txBody>
      </p:sp>
      <p:sp>
        <p:nvSpPr>
          <p:cNvPr id="7" name="TextBox 6">
            <a:extLst>
              <a:ext uri="{FF2B5EF4-FFF2-40B4-BE49-F238E27FC236}">
                <a16:creationId xmlns:a16="http://schemas.microsoft.com/office/drawing/2014/main" id="{1E627AA9-3585-8BEB-992E-A19E9599ACEF}"/>
              </a:ext>
            </a:extLst>
          </p:cNvPr>
          <p:cNvSpPr txBox="1"/>
          <p:nvPr/>
        </p:nvSpPr>
        <p:spPr>
          <a:xfrm>
            <a:off x="9846280" y="3224365"/>
            <a:ext cx="1608133" cy="646331"/>
          </a:xfrm>
          <a:prstGeom prst="rect">
            <a:avLst/>
          </a:prstGeom>
          <a:noFill/>
        </p:spPr>
        <p:txBody>
          <a:bodyPr wrap="none" rtlCol="0">
            <a:spAutoFit/>
          </a:bodyPr>
          <a:lstStyle/>
          <a:p>
            <a:r>
              <a:rPr lang="en-US" b="1">
                <a:solidFill>
                  <a:srgbClr val="C00000"/>
                </a:solidFill>
              </a:rPr>
              <a:t>Age at </a:t>
            </a:r>
            <a:br>
              <a:rPr lang="en-US" b="1">
                <a:solidFill>
                  <a:srgbClr val="C00000"/>
                </a:solidFill>
              </a:rPr>
            </a:br>
            <a:r>
              <a:rPr lang="en-US" b="1">
                <a:solidFill>
                  <a:srgbClr val="C00000"/>
                </a:solidFill>
              </a:rPr>
              <a:t>circumcision</a:t>
            </a:r>
          </a:p>
        </p:txBody>
      </p:sp>
      <p:sp>
        <p:nvSpPr>
          <p:cNvPr id="8" name="TextBox 7">
            <a:extLst>
              <a:ext uri="{FF2B5EF4-FFF2-40B4-BE49-F238E27FC236}">
                <a16:creationId xmlns:a16="http://schemas.microsoft.com/office/drawing/2014/main" id="{5195F5CA-F762-BBFC-797B-A8B3D7759D29}"/>
              </a:ext>
            </a:extLst>
          </p:cNvPr>
          <p:cNvSpPr txBox="1"/>
          <p:nvPr/>
        </p:nvSpPr>
        <p:spPr>
          <a:xfrm>
            <a:off x="9846280" y="4182275"/>
            <a:ext cx="2056973" cy="923330"/>
          </a:xfrm>
          <a:prstGeom prst="rect">
            <a:avLst/>
          </a:prstGeom>
          <a:noFill/>
        </p:spPr>
        <p:txBody>
          <a:bodyPr wrap="none" rtlCol="0">
            <a:spAutoFit/>
          </a:bodyPr>
          <a:lstStyle/>
          <a:p>
            <a:r>
              <a:rPr lang="en-US" b="1">
                <a:solidFill>
                  <a:srgbClr val="C00000"/>
                </a:solidFill>
              </a:rPr>
              <a:t>Who conducted?</a:t>
            </a:r>
          </a:p>
          <a:p>
            <a:r>
              <a:rPr lang="en-US" b="1">
                <a:solidFill>
                  <a:srgbClr val="C00000"/>
                </a:solidFill>
              </a:rPr>
              <a:t>(Medical / </a:t>
            </a:r>
            <a:br>
              <a:rPr lang="en-US" b="1">
                <a:solidFill>
                  <a:srgbClr val="C00000"/>
                </a:solidFill>
              </a:rPr>
            </a:br>
            <a:r>
              <a:rPr lang="en-US" b="1">
                <a:solidFill>
                  <a:srgbClr val="C00000"/>
                </a:solidFill>
              </a:rPr>
              <a:t>traditional)</a:t>
            </a:r>
          </a:p>
        </p:txBody>
      </p:sp>
      <p:sp>
        <p:nvSpPr>
          <p:cNvPr id="9" name="TextBox 8">
            <a:extLst>
              <a:ext uri="{FF2B5EF4-FFF2-40B4-BE49-F238E27FC236}">
                <a16:creationId xmlns:a16="http://schemas.microsoft.com/office/drawing/2014/main" id="{4BDF5C31-3562-5A61-8C12-6CE066C0E4D6}"/>
              </a:ext>
            </a:extLst>
          </p:cNvPr>
          <p:cNvSpPr txBox="1"/>
          <p:nvPr/>
        </p:nvSpPr>
        <p:spPr>
          <a:xfrm>
            <a:off x="9846280" y="5398354"/>
            <a:ext cx="2262158" cy="923330"/>
          </a:xfrm>
          <a:prstGeom prst="rect">
            <a:avLst/>
          </a:prstGeom>
          <a:noFill/>
        </p:spPr>
        <p:txBody>
          <a:bodyPr wrap="none" rtlCol="0">
            <a:spAutoFit/>
          </a:bodyPr>
          <a:lstStyle/>
          <a:p>
            <a:r>
              <a:rPr lang="en-US" b="1">
                <a:solidFill>
                  <a:srgbClr val="C00000"/>
                </a:solidFill>
              </a:rPr>
              <a:t>Where conducted?</a:t>
            </a:r>
          </a:p>
          <a:p>
            <a:r>
              <a:rPr lang="en-US" b="1">
                <a:solidFill>
                  <a:srgbClr val="C00000"/>
                </a:solidFill>
              </a:rPr>
              <a:t>(Medical / </a:t>
            </a:r>
            <a:br>
              <a:rPr lang="en-US" b="1">
                <a:solidFill>
                  <a:srgbClr val="C00000"/>
                </a:solidFill>
              </a:rPr>
            </a:br>
            <a:r>
              <a:rPr lang="en-US" b="1">
                <a:solidFill>
                  <a:srgbClr val="C00000"/>
                </a:solidFill>
              </a:rPr>
              <a:t>traditional)</a:t>
            </a:r>
          </a:p>
        </p:txBody>
      </p:sp>
    </p:spTree>
    <p:extLst>
      <p:ext uri="{BB962C8B-B14F-4D97-AF65-F5344CB8AC3E}">
        <p14:creationId xmlns:p14="http://schemas.microsoft.com/office/powerpoint/2010/main" val="2014373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F144E-8DA3-220B-6F25-973A2506DB1F}"/>
              </a:ext>
            </a:extLst>
          </p:cNvPr>
          <p:cNvSpPr>
            <a:spLocks noGrp="1"/>
          </p:cNvSpPr>
          <p:nvPr>
            <p:ph type="title"/>
          </p:nvPr>
        </p:nvSpPr>
        <p:spPr/>
        <p:txBody>
          <a:bodyPr/>
          <a:lstStyle/>
          <a:p>
            <a:r>
              <a:rPr lang="en-US"/>
              <a:t>Household survey questions</a:t>
            </a:r>
          </a:p>
        </p:txBody>
      </p:sp>
      <p:sp>
        <p:nvSpPr>
          <p:cNvPr id="7" name="TextBox 6">
            <a:extLst>
              <a:ext uri="{FF2B5EF4-FFF2-40B4-BE49-F238E27FC236}">
                <a16:creationId xmlns:a16="http://schemas.microsoft.com/office/drawing/2014/main" id="{A0DAED06-7B74-B15B-660E-7881A0CD4FA1}"/>
              </a:ext>
            </a:extLst>
          </p:cNvPr>
          <p:cNvSpPr txBox="1"/>
          <p:nvPr/>
        </p:nvSpPr>
        <p:spPr>
          <a:xfrm>
            <a:off x="9146013" y="2297161"/>
            <a:ext cx="1710725" cy="646331"/>
          </a:xfrm>
          <a:prstGeom prst="rect">
            <a:avLst/>
          </a:prstGeom>
          <a:noFill/>
        </p:spPr>
        <p:txBody>
          <a:bodyPr wrap="none" rtlCol="0">
            <a:spAutoFit/>
          </a:bodyPr>
          <a:lstStyle/>
          <a:p>
            <a:r>
              <a:rPr lang="en-US" b="1">
                <a:solidFill>
                  <a:srgbClr val="C00000"/>
                </a:solidFill>
              </a:rPr>
              <a:t>Circumcision </a:t>
            </a:r>
            <a:br>
              <a:rPr lang="en-US" b="1">
                <a:solidFill>
                  <a:srgbClr val="C00000"/>
                </a:solidFill>
              </a:rPr>
            </a:br>
            <a:r>
              <a:rPr lang="en-US" b="1">
                <a:solidFill>
                  <a:srgbClr val="C00000"/>
                </a:solidFill>
              </a:rPr>
              <a:t>status</a:t>
            </a:r>
          </a:p>
        </p:txBody>
      </p:sp>
      <p:sp>
        <p:nvSpPr>
          <p:cNvPr id="8" name="TextBox 7">
            <a:extLst>
              <a:ext uri="{FF2B5EF4-FFF2-40B4-BE49-F238E27FC236}">
                <a16:creationId xmlns:a16="http://schemas.microsoft.com/office/drawing/2014/main" id="{529AB227-0C51-DE56-E1DB-E3995E332A5B}"/>
              </a:ext>
            </a:extLst>
          </p:cNvPr>
          <p:cNvSpPr txBox="1"/>
          <p:nvPr/>
        </p:nvSpPr>
        <p:spPr>
          <a:xfrm>
            <a:off x="9147886" y="3961961"/>
            <a:ext cx="1608133" cy="646331"/>
          </a:xfrm>
          <a:prstGeom prst="rect">
            <a:avLst/>
          </a:prstGeom>
          <a:noFill/>
        </p:spPr>
        <p:txBody>
          <a:bodyPr wrap="none" rtlCol="0">
            <a:spAutoFit/>
          </a:bodyPr>
          <a:lstStyle/>
          <a:p>
            <a:r>
              <a:rPr lang="en-US" b="1">
                <a:solidFill>
                  <a:srgbClr val="C00000"/>
                </a:solidFill>
              </a:rPr>
              <a:t>Age at </a:t>
            </a:r>
            <a:br>
              <a:rPr lang="en-US" b="1">
                <a:solidFill>
                  <a:srgbClr val="C00000"/>
                </a:solidFill>
              </a:rPr>
            </a:br>
            <a:r>
              <a:rPr lang="en-US" b="1">
                <a:solidFill>
                  <a:srgbClr val="C00000"/>
                </a:solidFill>
              </a:rPr>
              <a:t>circumcision</a:t>
            </a:r>
          </a:p>
        </p:txBody>
      </p:sp>
      <p:sp>
        <p:nvSpPr>
          <p:cNvPr id="9" name="TextBox 8">
            <a:extLst>
              <a:ext uri="{FF2B5EF4-FFF2-40B4-BE49-F238E27FC236}">
                <a16:creationId xmlns:a16="http://schemas.microsoft.com/office/drawing/2014/main" id="{299F5415-EE9D-2CFB-F490-8C77A33DC671}"/>
              </a:ext>
            </a:extLst>
          </p:cNvPr>
          <p:cNvSpPr txBox="1"/>
          <p:nvPr/>
        </p:nvSpPr>
        <p:spPr>
          <a:xfrm>
            <a:off x="9147886" y="4692393"/>
            <a:ext cx="2056973" cy="923330"/>
          </a:xfrm>
          <a:prstGeom prst="rect">
            <a:avLst/>
          </a:prstGeom>
          <a:noFill/>
        </p:spPr>
        <p:txBody>
          <a:bodyPr wrap="none" rtlCol="0">
            <a:spAutoFit/>
          </a:bodyPr>
          <a:lstStyle/>
          <a:p>
            <a:r>
              <a:rPr lang="en-US" b="1">
                <a:solidFill>
                  <a:srgbClr val="C00000"/>
                </a:solidFill>
              </a:rPr>
              <a:t>Who conducted?</a:t>
            </a:r>
          </a:p>
          <a:p>
            <a:r>
              <a:rPr lang="en-US" b="1">
                <a:solidFill>
                  <a:srgbClr val="C00000"/>
                </a:solidFill>
              </a:rPr>
              <a:t>(Medical / </a:t>
            </a:r>
            <a:br>
              <a:rPr lang="en-US" b="1">
                <a:solidFill>
                  <a:srgbClr val="C00000"/>
                </a:solidFill>
              </a:rPr>
            </a:br>
            <a:r>
              <a:rPr lang="en-US" b="1">
                <a:solidFill>
                  <a:srgbClr val="C00000"/>
                </a:solidFill>
              </a:rPr>
              <a:t>traditional)</a:t>
            </a:r>
          </a:p>
        </p:txBody>
      </p:sp>
      <p:sp>
        <p:nvSpPr>
          <p:cNvPr id="10" name="TextBox 9">
            <a:extLst>
              <a:ext uri="{FF2B5EF4-FFF2-40B4-BE49-F238E27FC236}">
                <a16:creationId xmlns:a16="http://schemas.microsoft.com/office/drawing/2014/main" id="{9FDF57A3-8668-457F-50E3-5E01F32B3E48}"/>
              </a:ext>
            </a:extLst>
          </p:cNvPr>
          <p:cNvSpPr txBox="1"/>
          <p:nvPr/>
        </p:nvSpPr>
        <p:spPr>
          <a:xfrm>
            <a:off x="9146013" y="5724842"/>
            <a:ext cx="2537425" cy="923330"/>
          </a:xfrm>
          <a:prstGeom prst="rect">
            <a:avLst/>
          </a:prstGeom>
          <a:noFill/>
        </p:spPr>
        <p:txBody>
          <a:bodyPr wrap="square" rtlCol="0">
            <a:spAutoFit/>
          </a:bodyPr>
          <a:lstStyle/>
          <a:p>
            <a:r>
              <a:rPr lang="en-US" b="1">
                <a:solidFill>
                  <a:schemeClr val="tx1">
                    <a:lumMod val="50000"/>
                    <a:lumOff val="50000"/>
                  </a:schemeClr>
                </a:solidFill>
              </a:rPr>
              <a:t>[Setting where conducted not asked in most PHIAs]</a:t>
            </a:r>
          </a:p>
        </p:txBody>
      </p:sp>
      <p:pic>
        <p:nvPicPr>
          <p:cNvPr id="11" name="Picture 10">
            <a:extLst>
              <a:ext uri="{FF2B5EF4-FFF2-40B4-BE49-F238E27FC236}">
                <a16:creationId xmlns:a16="http://schemas.microsoft.com/office/drawing/2014/main" id="{59E2101D-1D37-4D50-92CC-A9589C478FDB}"/>
              </a:ext>
            </a:extLst>
          </p:cNvPr>
          <p:cNvPicPr>
            <a:picLocks noChangeAspect="1"/>
          </p:cNvPicPr>
          <p:nvPr/>
        </p:nvPicPr>
        <p:blipFill>
          <a:blip r:embed="rId2"/>
          <a:stretch>
            <a:fillRect/>
          </a:stretch>
        </p:blipFill>
        <p:spPr>
          <a:xfrm>
            <a:off x="423334" y="1769277"/>
            <a:ext cx="8179441" cy="4710619"/>
          </a:xfrm>
          <a:prstGeom prst="rect">
            <a:avLst/>
          </a:prstGeom>
        </p:spPr>
      </p:pic>
      <p:sp>
        <p:nvSpPr>
          <p:cNvPr id="12" name="Content Placeholder 2">
            <a:extLst>
              <a:ext uri="{FF2B5EF4-FFF2-40B4-BE49-F238E27FC236}">
                <a16:creationId xmlns:a16="http://schemas.microsoft.com/office/drawing/2014/main" id="{2564E898-8E31-18F1-A6D6-CD4C7676492D}"/>
              </a:ext>
            </a:extLst>
          </p:cNvPr>
          <p:cNvSpPr txBox="1">
            <a:spLocks/>
          </p:cNvSpPr>
          <p:nvPr/>
        </p:nvSpPr>
        <p:spPr>
          <a:xfrm>
            <a:off x="423334" y="1146699"/>
            <a:ext cx="9330146" cy="529701"/>
          </a:xfrm>
          <a:prstGeom prst="rect">
            <a:avLst/>
          </a:prstGeom>
        </p:spPr>
        <p:txBody>
          <a:bodyPr vert="horz" lIns="91440" tIns="45720" rIns="91440" bIns="45720" rtlCol="0">
            <a:normAutofit/>
          </a:bodyPr>
          <a:lstStyle>
            <a:lvl1pPr marL="342900" indent="-342900" algn="l" defTabSz="457200" rtl="0" eaLnBrk="1" latinLnBrk="0" hangingPunct="1">
              <a:lnSpc>
                <a:spcPct val="100000"/>
              </a:lnSpc>
              <a:spcBef>
                <a:spcPts val="0"/>
              </a:spcBef>
              <a:buFont typeface="Arial"/>
              <a:buChar char="•"/>
              <a:defRPr sz="2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lnSpc>
                <a:spcPct val="100000"/>
              </a:lnSpc>
              <a:spcBef>
                <a:spcPts val="0"/>
              </a:spcBef>
              <a:buFont typeface="Arial"/>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lnSpc>
                <a:spcPct val="100000"/>
              </a:lnSpc>
              <a:spcBef>
                <a:spcPts val="0"/>
              </a:spcBef>
              <a:buFont typeface="Arial"/>
              <a:buChar char="»"/>
              <a:defRPr sz="2000" b="0" i="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b="1" u="sng"/>
              <a:t>PHIA surveys</a:t>
            </a:r>
          </a:p>
        </p:txBody>
      </p:sp>
    </p:spTree>
    <p:extLst>
      <p:ext uri="{BB962C8B-B14F-4D97-AF65-F5344CB8AC3E}">
        <p14:creationId xmlns:p14="http://schemas.microsoft.com/office/powerpoint/2010/main" val="1253221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B8438-BA29-EC48-8B26-850F0F4388E1}"/>
              </a:ext>
            </a:extLst>
          </p:cNvPr>
          <p:cNvSpPr>
            <a:spLocks noGrp="1"/>
          </p:cNvSpPr>
          <p:nvPr>
            <p:ph type="title"/>
          </p:nvPr>
        </p:nvSpPr>
        <p:spPr/>
        <p:txBody>
          <a:bodyPr/>
          <a:lstStyle/>
          <a:p>
            <a:r>
              <a:rPr lang="en-US">
                <a:latin typeface="Arial"/>
                <a:cs typeface="Arial"/>
              </a:rPr>
              <a:t>Methods – </a:t>
            </a:r>
            <a:r>
              <a:rPr lang="en-US" err="1">
                <a:latin typeface="Arial"/>
                <a:cs typeface="Arial"/>
              </a:rPr>
              <a:t>Categorising</a:t>
            </a:r>
            <a:r>
              <a:rPr lang="en-US">
                <a:latin typeface="Arial"/>
                <a:cs typeface="Arial"/>
              </a:rPr>
              <a:t> MC Type</a:t>
            </a:r>
            <a:endParaRPr lang="en-US"/>
          </a:p>
        </p:txBody>
      </p:sp>
      <p:graphicFrame>
        <p:nvGraphicFramePr>
          <p:cNvPr id="9" name="Table 9">
            <a:extLst>
              <a:ext uri="{FF2B5EF4-FFF2-40B4-BE49-F238E27FC236}">
                <a16:creationId xmlns:a16="http://schemas.microsoft.com/office/drawing/2014/main" id="{A4884D16-9545-C551-DEEB-A207CF8045FD}"/>
              </a:ext>
            </a:extLst>
          </p:cNvPr>
          <p:cNvGraphicFramePr>
            <a:graphicFrameLocks noGrp="1"/>
          </p:cNvGraphicFramePr>
          <p:nvPr>
            <p:extLst>
              <p:ext uri="{D42A27DB-BD31-4B8C-83A1-F6EECF244321}">
                <p14:modId xmlns:p14="http://schemas.microsoft.com/office/powerpoint/2010/main" val="3637615932"/>
              </p:ext>
            </p:extLst>
          </p:nvPr>
        </p:nvGraphicFramePr>
        <p:xfrm>
          <a:off x="858981" y="1310031"/>
          <a:ext cx="10474037" cy="2939935"/>
        </p:xfrm>
        <a:graphic>
          <a:graphicData uri="http://schemas.openxmlformats.org/drawingml/2006/table">
            <a:tbl>
              <a:tblPr firstRow="1" bandRow="1">
                <a:tableStyleId>{5C22544A-7EE6-4342-B048-85BDC9FD1C3A}</a:tableStyleId>
              </a:tblPr>
              <a:tblGrid>
                <a:gridCol w="2189017">
                  <a:extLst>
                    <a:ext uri="{9D8B030D-6E8A-4147-A177-3AD203B41FA5}">
                      <a16:colId xmlns:a16="http://schemas.microsoft.com/office/drawing/2014/main" val="2335628675"/>
                    </a:ext>
                  </a:extLst>
                </a:gridCol>
                <a:gridCol w="1996176">
                  <a:extLst>
                    <a:ext uri="{9D8B030D-6E8A-4147-A177-3AD203B41FA5}">
                      <a16:colId xmlns:a16="http://schemas.microsoft.com/office/drawing/2014/main" val="3002297942"/>
                    </a:ext>
                  </a:extLst>
                </a:gridCol>
                <a:gridCol w="3144422">
                  <a:extLst>
                    <a:ext uri="{9D8B030D-6E8A-4147-A177-3AD203B41FA5}">
                      <a16:colId xmlns:a16="http://schemas.microsoft.com/office/drawing/2014/main" val="2675776325"/>
                    </a:ext>
                  </a:extLst>
                </a:gridCol>
                <a:gridCol w="3144422">
                  <a:extLst>
                    <a:ext uri="{9D8B030D-6E8A-4147-A177-3AD203B41FA5}">
                      <a16:colId xmlns:a16="http://schemas.microsoft.com/office/drawing/2014/main" val="3644710946"/>
                    </a:ext>
                  </a:extLst>
                </a:gridCol>
              </a:tblGrid>
              <a:tr h="602713">
                <a:tc>
                  <a:txBody>
                    <a:bodyPr/>
                    <a:lstStyle/>
                    <a:p>
                      <a:pPr lvl="0">
                        <a:buNone/>
                      </a:pPr>
                      <a:endParaRPr lang="en-US" sz="240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endParaRPr lang="en-US" sz="240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gridSpan="2">
                  <a:txBody>
                    <a:bodyPr/>
                    <a:lstStyle/>
                    <a:p>
                      <a:pPr algn="ctr"/>
                      <a:r>
                        <a:rPr lang="en-US" sz="2400"/>
                        <a:t>Circumcision Provider</a:t>
                      </a:r>
                    </a:p>
                  </a:txBody>
                  <a:tcPr anchor="ctr">
                    <a:lnL w="12700" cmpd="sng">
                      <a:noFill/>
                    </a:lnL>
                    <a:solidFill>
                      <a:schemeClr val="accent1"/>
                    </a:solidFill>
                  </a:tcPr>
                </a:tc>
                <a:tc hMerge="1">
                  <a:txBody>
                    <a:bodyPr/>
                    <a:lstStyle/>
                    <a:p>
                      <a:endParaRPr lang="en-US"/>
                    </a:p>
                  </a:txBody>
                  <a:tcPr>
                    <a:solidFill>
                      <a:schemeClr val="accent1"/>
                    </a:solidFill>
                  </a:tcPr>
                </a:tc>
                <a:extLst>
                  <a:ext uri="{0D108BD9-81ED-4DB2-BD59-A6C34878D82A}">
                    <a16:rowId xmlns:a16="http://schemas.microsoft.com/office/drawing/2014/main" val="2958592605"/>
                  </a:ext>
                </a:extLst>
              </a:tr>
              <a:tr h="782742">
                <a:tc>
                  <a:txBody>
                    <a:bodyPr/>
                    <a:lstStyle/>
                    <a:p>
                      <a:pPr lvl="0">
                        <a:buNone/>
                      </a:pPr>
                      <a:endParaRPr lang="en-US" sz="240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2400"/>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lvl="0" algn="ctr">
                        <a:buNone/>
                      </a:pPr>
                      <a:r>
                        <a:rPr lang="en-US" sz="2400" b="1">
                          <a:solidFill>
                            <a:schemeClr val="bg1"/>
                          </a:solidFill>
                        </a:rPr>
                        <a:t>Medical</a:t>
                      </a:r>
                    </a:p>
                  </a:txBody>
                  <a:tcPr anchor="ctr">
                    <a:lnL w="12700" cmpd="sng">
                      <a:noFill/>
                    </a:lnL>
                    <a:solidFill>
                      <a:schemeClr val="accent1"/>
                    </a:solidFill>
                  </a:tcPr>
                </a:tc>
                <a:tc>
                  <a:txBody>
                    <a:bodyPr/>
                    <a:lstStyle/>
                    <a:p>
                      <a:pPr algn="ctr"/>
                      <a:r>
                        <a:rPr lang="en-US" sz="2400" b="1">
                          <a:solidFill>
                            <a:schemeClr val="bg1"/>
                          </a:solidFill>
                        </a:rPr>
                        <a:t>Traditional</a:t>
                      </a:r>
                    </a:p>
                  </a:txBody>
                  <a:tcPr anchor="ctr">
                    <a:solidFill>
                      <a:schemeClr val="accent1"/>
                    </a:solidFill>
                  </a:tcPr>
                </a:tc>
                <a:extLst>
                  <a:ext uri="{0D108BD9-81ED-4DB2-BD59-A6C34878D82A}">
                    <a16:rowId xmlns:a16="http://schemas.microsoft.com/office/drawing/2014/main" val="3688378368"/>
                  </a:ext>
                </a:extLst>
              </a:tr>
              <a:tr h="803564">
                <a:tc rowSpan="2">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2400" b="1" i="0" u="none" strike="noStrike" noProof="0">
                        <a:solidFill>
                          <a:schemeClr val="bg1"/>
                        </a:solidFill>
                        <a:latin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i="0" u="none" strike="noStrike" noProof="0">
                          <a:solidFill>
                            <a:schemeClr val="bg1"/>
                          </a:solidFill>
                          <a:latin typeface="+mn-lt"/>
                        </a:rPr>
                        <a:t>Circumcision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b="1" i="0" u="none" strike="noStrike" noProof="0">
                          <a:solidFill>
                            <a:schemeClr val="bg1"/>
                          </a:solidFill>
                          <a:latin typeface="+mn-lt"/>
                        </a:rPr>
                        <a:t>Location</a:t>
                      </a:r>
                    </a:p>
                    <a:p>
                      <a:pPr lvl="0">
                        <a:buNone/>
                      </a:pPr>
                      <a:endParaRPr lang="en-US" sz="2400" b="1">
                        <a:solidFill>
                          <a:schemeClr val="bg1"/>
                        </a:solidFill>
                      </a:endParaRPr>
                    </a:p>
                  </a:txBody>
                  <a:tcPr anchor="ctr">
                    <a:lnT w="12700" cmpd="sng">
                      <a:noFill/>
                    </a:lnT>
                    <a:solidFill>
                      <a:schemeClr val="accent1"/>
                    </a:solidFill>
                  </a:tcPr>
                </a:tc>
                <a:tc>
                  <a:txBody>
                    <a:bodyPr/>
                    <a:lstStyle/>
                    <a:p>
                      <a:r>
                        <a:rPr lang="en-US" sz="2400" b="1">
                          <a:solidFill>
                            <a:schemeClr val="bg1"/>
                          </a:solidFill>
                        </a:rPr>
                        <a:t>Medical</a:t>
                      </a:r>
                    </a:p>
                  </a:txBody>
                  <a:tcPr anchor="ctr">
                    <a:lnT w="12700" cmpd="sng">
                      <a:noFill/>
                    </a:lnT>
                    <a:solidFill>
                      <a:schemeClr val="accent1"/>
                    </a:solidFill>
                  </a:tcPr>
                </a:tc>
                <a:tc>
                  <a:txBody>
                    <a:bodyPr/>
                    <a:lstStyle/>
                    <a:p>
                      <a:pPr algn="ctr"/>
                      <a:r>
                        <a:rPr lang="en-US" sz="2400" b="1">
                          <a:solidFill>
                            <a:srgbClr val="C00000"/>
                          </a:solidFill>
                        </a:rPr>
                        <a:t>MMC</a:t>
                      </a:r>
                    </a:p>
                  </a:txBody>
                  <a:tcPr anchor="ctr"/>
                </a:tc>
                <a:tc>
                  <a:txBody>
                    <a:bodyPr/>
                    <a:lstStyle/>
                    <a:p>
                      <a:pPr algn="ctr"/>
                      <a:r>
                        <a:rPr lang="en-US" sz="2400" b="1">
                          <a:solidFill>
                            <a:srgbClr val="C00000"/>
                          </a:solidFill>
                        </a:rPr>
                        <a:t>MMC</a:t>
                      </a:r>
                    </a:p>
                  </a:txBody>
                  <a:tcPr anchor="ctr"/>
                </a:tc>
                <a:extLst>
                  <a:ext uri="{0D108BD9-81ED-4DB2-BD59-A6C34878D82A}">
                    <a16:rowId xmlns:a16="http://schemas.microsoft.com/office/drawing/2014/main" val="4282893082"/>
                  </a:ext>
                </a:extLst>
              </a:tr>
              <a:tr h="692727">
                <a:tc vMerge="1">
                  <a:txBody>
                    <a:bodyPr/>
                    <a:lstStyle/>
                    <a:p>
                      <a:pPr lvl="0">
                        <a:buNone/>
                      </a:pPr>
                      <a:endParaRPr lang="en-US" b="1">
                        <a:solidFill>
                          <a:schemeClr val="bg1"/>
                        </a:solidFill>
                      </a:endParaRPr>
                    </a:p>
                  </a:txBody>
                  <a:tcPr>
                    <a:solidFill>
                      <a:schemeClr val="accent1"/>
                    </a:solidFill>
                  </a:tcPr>
                </a:tc>
                <a:tc>
                  <a:txBody>
                    <a:bodyPr/>
                    <a:lstStyle/>
                    <a:p>
                      <a:r>
                        <a:rPr lang="en-US" sz="2400" b="1">
                          <a:solidFill>
                            <a:schemeClr val="bg1"/>
                          </a:solidFill>
                        </a:rPr>
                        <a:t>Traditional</a:t>
                      </a:r>
                    </a:p>
                  </a:txBody>
                  <a:tcPr anchor="ctr">
                    <a:solidFill>
                      <a:schemeClr val="accent1"/>
                    </a:solidFill>
                  </a:tcPr>
                </a:tc>
                <a:tc>
                  <a:txBody>
                    <a:bodyPr/>
                    <a:lstStyle/>
                    <a:p>
                      <a:pPr algn="ctr"/>
                      <a:r>
                        <a:rPr lang="en-US" sz="2400" b="1">
                          <a:solidFill>
                            <a:srgbClr val="C00000"/>
                          </a:solidFill>
                        </a:rPr>
                        <a:t>MMC</a:t>
                      </a:r>
                    </a:p>
                  </a:txBody>
                  <a:tcPr anchor="ctr"/>
                </a:tc>
                <a:tc>
                  <a:txBody>
                    <a:bodyPr/>
                    <a:lstStyle/>
                    <a:p>
                      <a:pPr algn="ctr"/>
                      <a:r>
                        <a:rPr lang="en-US" sz="2400" b="1">
                          <a:solidFill>
                            <a:schemeClr val="tx2"/>
                          </a:solidFill>
                        </a:rPr>
                        <a:t>TMC</a:t>
                      </a:r>
                    </a:p>
                  </a:txBody>
                  <a:tcPr anchor="ctr"/>
                </a:tc>
                <a:extLst>
                  <a:ext uri="{0D108BD9-81ED-4DB2-BD59-A6C34878D82A}">
                    <a16:rowId xmlns:a16="http://schemas.microsoft.com/office/drawing/2014/main" val="2501759155"/>
                  </a:ext>
                </a:extLst>
              </a:tr>
            </a:tbl>
          </a:graphicData>
        </a:graphic>
      </p:graphicFrame>
      <p:sp>
        <p:nvSpPr>
          <p:cNvPr id="3" name="TextBox 2">
            <a:extLst>
              <a:ext uri="{FF2B5EF4-FFF2-40B4-BE49-F238E27FC236}">
                <a16:creationId xmlns:a16="http://schemas.microsoft.com/office/drawing/2014/main" id="{C4984E40-0CF0-2F53-1037-9747AB02C9E5}"/>
              </a:ext>
            </a:extLst>
          </p:cNvPr>
          <p:cNvSpPr txBox="1"/>
          <p:nvPr/>
        </p:nvSpPr>
        <p:spPr>
          <a:xfrm>
            <a:off x="304798" y="4655126"/>
            <a:ext cx="11887201" cy="156966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sz="2400"/>
              <a:t>Circumcisions performed by a medical professional and/or in a medical setting are categorised as </a:t>
            </a:r>
            <a:r>
              <a:rPr lang="en-GB" sz="2400" b="1"/>
              <a:t>MMC</a:t>
            </a:r>
            <a:endParaRPr lang="en-GB" sz="2400" b="1">
              <a:cs typeface="Arial"/>
            </a:endParaRPr>
          </a:p>
          <a:p>
            <a:pPr marL="285750" indent="-285750">
              <a:buFont typeface="Arial" panose="020B0604020202020204" pitchFamily="34" charset="0"/>
              <a:buChar char="•"/>
            </a:pPr>
            <a:r>
              <a:rPr lang="en-GB" sz="2400"/>
              <a:t>Otherwise, circumcisions are </a:t>
            </a:r>
            <a:r>
              <a:rPr lang="en-GB" sz="2400" b="1"/>
              <a:t>TMC</a:t>
            </a:r>
            <a:endParaRPr lang="en-GB" sz="2400" b="1">
              <a:cs typeface="Arial"/>
            </a:endParaRPr>
          </a:p>
          <a:p>
            <a:pPr marL="285750" indent="-285750">
              <a:buFont typeface="Arial" panose="020B0604020202020204" pitchFamily="34" charset="0"/>
              <a:buChar char="•"/>
            </a:pPr>
            <a:r>
              <a:rPr lang="en-GB" sz="2400"/>
              <a:t>Where no data is present on location or provider, circumcision type </a:t>
            </a:r>
            <a:r>
              <a:rPr lang="en-GB" sz="2400">
                <a:sym typeface="Wingdings" pitchFamily="2" charset="2"/>
              </a:rPr>
              <a:t></a:t>
            </a:r>
            <a:r>
              <a:rPr lang="en-GB" sz="2400"/>
              <a:t> </a:t>
            </a:r>
            <a:r>
              <a:rPr lang="en-GB" sz="2400" b="1"/>
              <a:t>Missing</a:t>
            </a:r>
            <a:endParaRPr lang="en-GB" sz="2400" b="1">
              <a:cs typeface="Arial"/>
            </a:endParaRPr>
          </a:p>
        </p:txBody>
      </p:sp>
    </p:spTree>
    <p:extLst>
      <p:ext uri="{BB962C8B-B14F-4D97-AF65-F5344CB8AC3E}">
        <p14:creationId xmlns:p14="http://schemas.microsoft.com/office/powerpoint/2010/main" val="213761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18C6-659C-1C29-7F28-A1D89DD896BD}"/>
              </a:ext>
            </a:extLst>
          </p:cNvPr>
          <p:cNvSpPr>
            <a:spLocks noGrp="1"/>
          </p:cNvSpPr>
          <p:nvPr>
            <p:ph type="title"/>
          </p:nvPr>
        </p:nvSpPr>
        <p:spPr/>
        <p:txBody>
          <a:bodyPr/>
          <a:lstStyle/>
          <a:p>
            <a:r>
              <a:rPr lang="en-US"/>
              <a:t>Surveys: coverage by type and age</a:t>
            </a:r>
          </a:p>
        </p:txBody>
      </p:sp>
      <p:pic>
        <p:nvPicPr>
          <p:cNvPr id="5" name="Picture 4">
            <a:extLst>
              <a:ext uri="{FF2B5EF4-FFF2-40B4-BE49-F238E27FC236}">
                <a16:creationId xmlns:a16="http://schemas.microsoft.com/office/drawing/2014/main" id="{A6527703-8DE1-502F-BE72-254B24722B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8799" y="1540994"/>
            <a:ext cx="10634013" cy="5317006"/>
          </a:xfrm>
          <a:prstGeom prst="rect">
            <a:avLst/>
          </a:prstGeom>
        </p:spPr>
      </p:pic>
      <p:sp>
        <p:nvSpPr>
          <p:cNvPr id="6" name="TextBox 5">
            <a:extLst>
              <a:ext uri="{FF2B5EF4-FFF2-40B4-BE49-F238E27FC236}">
                <a16:creationId xmlns:a16="http://schemas.microsoft.com/office/drawing/2014/main" id="{92DC8EC3-6D19-5F1B-6518-62D77027E855}"/>
              </a:ext>
            </a:extLst>
          </p:cNvPr>
          <p:cNvSpPr txBox="1"/>
          <p:nvPr/>
        </p:nvSpPr>
        <p:spPr>
          <a:xfrm>
            <a:off x="558799" y="1079329"/>
            <a:ext cx="10889520" cy="461665"/>
          </a:xfrm>
          <a:prstGeom prst="rect">
            <a:avLst/>
          </a:prstGeom>
          <a:noFill/>
        </p:spPr>
        <p:txBody>
          <a:bodyPr wrap="none" rtlCol="0">
            <a:spAutoFit/>
          </a:bodyPr>
          <a:lstStyle/>
          <a:p>
            <a:r>
              <a:rPr lang="en-US" sz="2400" b="1"/>
              <a:t>Malawi: circumcision coverage by type and age group—survey estimates</a:t>
            </a:r>
          </a:p>
        </p:txBody>
      </p:sp>
      <p:sp>
        <p:nvSpPr>
          <p:cNvPr id="7" name="Rectangle 6">
            <a:extLst>
              <a:ext uri="{FF2B5EF4-FFF2-40B4-BE49-F238E27FC236}">
                <a16:creationId xmlns:a16="http://schemas.microsoft.com/office/drawing/2014/main" id="{DEF1EB7B-A6F9-6E12-F8C7-CC477367093A}"/>
              </a:ext>
            </a:extLst>
          </p:cNvPr>
          <p:cNvSpPr/>
          <p:nvPr/>
        </p:nvSpPr>
        <p:spPr>
          <a:xfrm>
            <a:off x="1270000" y="1540994"/>
            <a:ext cx="7399867" cy="2218206"/>
          </a:xfrm>
          <a:prstGeom prst="rect">
            <a:avLst/>
          </a:prstGeom>
          <a:noFill/>
          <a:ln w="762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6984A44-3FD1-BB94-5515-AB6D3C2E7078}"/>
              </a:ext>
            </a:extLst>
          </p:cNvPr>
          <p:cNvSpPr/>
          <p:nvPr/>
        </p:nvSpPr>
        <p:spPr>
          <a:xfrm>
            <a:off x="3792946" y="3708401"/>
            <a:ext cx="4876922" cy="2070270"/>
          </a:xfrm>
          <a:prstGeom prst="rect">
            <a:avLst/>
          </a:prstGeom>
          <a:noFill/>
          <a:ln w="762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47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BD5C-4AFF-67C3-25CD-A59E4BECDFDF}"/>
              </a:ext>
            </a:extLst>
          </p:cNvPr>
          <p:cNvSpPr>
            <a:spLocks noGrp="1"/>
          </p:cNvSpPr>
          <p:nvPr>
            <p:ph type="title"/>
          </p:nvPr>
        </p:nvSpPr>
        <p:spPr/>
        <p:txBody>
          <a:bodyPr/>
          <a:lstStyle/>
          <a:p>
            <a:r>
              <a:rPr lang="en-US"/>
              <a:t>Survival analysis framework for </a:t>
            </a:r>
            <a:br>
              <a:rPr lang="en-US"/>
            </a:br>
            <a:r>
              <a:rPr lang="en-US"/>
              <a:t>survey data </a:t>
            </a:r>
          </a:p>
        </p:txBody>
      </p:sp>
      <p:cxnSp>
        <p:nvCxnSpPr>
          <p:cNvPr id="7" name="Straight Arrow Connector 6">
            <a:extLst>
              <a:ext uri="{FF2B5EF4-FFF2-40B4-BE49-F238E27FC236}">
                <a16:creationId xmlns:a16="http://schemas.microsoft.com/office/drawing/2014/main" id="{5444DD94-8CB8-D339-76AD-2F2AE5E546BF}"/>
              </a:ext>
            </a:extLst>
          </p:cNvPr>
          <p:cNvCxnSpPr>
            <a:cxnSpLocks/>
          </p:cNvCxnSpPr>
          <p:nvPr/>
        </p:nvCxnSpPr>
        <p:spPr>
          <a:xfrm flipV="1">
            <a:off x="1473198" y="1625600"/>
            <a:ext cx="0" cy="4402667"/>
          </a:xfrm>
          <a:prstGeom prst="straightConnector1">
            <a:avLst/>
          </a:prstGeom>
          <a:ln w="50800">
            <a:solidFill>
              <a:schemeClr val="tx1"/>
            </a:solidFill>
            <a:headEnd w="lg" len="lg"/>
            <a:tailEnd type="arrow" w="med"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7AB6B73-5DEA-5081-F2BD-7EEF118976B4}"/>
              </a:ext>
            </a:extLst>
          </p:cNvPr>
          <p:cNvCxnSpPr>
            <a:cxnSpLocks/>
          </p:cNvCxnSpPr>
          <p:nvPr/>
        </p:nvCxnSpPr>
        <p:spPr>
          <a:xfrm>
            <a:off x="1456265" y="6011334"/>
            <a:ext cx="4826000" cy="0"/>
          </a:xfrm>
          <a:prstGeom prst="straightConnector1">
            <a:avLst/>
          </a:prstGeom>
          <a:ln w="50800">
            <a:solidFill>
              <a:schemeClr val="tx1"/>
            </a:solidFill>
            <a:headEnd w="lg" len="lg"/>
            <a:tailEnd type="arrow" w="med" len="lg"/>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4D65A89-3E13-8CEB-7612-418EF4F8216D}"/>
              </a:ext>
            </a:extLst>
          </p:cNvPr>
          <p:cNvSpPr txBox="1"/>
          <p:nvPr/>
        </p:nvSpPr>
        <p:spPr>
          <a:xfrm>
            <a:off x="4646302" y="6125778"/>
            <a:ext cx="870751" cy="461665"/>
          </a:xfrm>
          <a:prstGeom prst="rect">
            <a:avLst/>
          </a:prstGeom>
          <a:noFill/>
        </p:spPr>
        <p:txBody>
          <a:bodyPr wrap="none" rtlCol="0">
            <a:spAutoFit/>
          </a:bodyPr>
          <a:lstStyle/>
          <a:p>
            <a:r>
              <a:rPr lang="en-US" sz="2400"/>
              <a:t>2017</a:t>
            </a:r>
          </a:p>
        </p:txBody>
      </p:sp>
      <p:cxnSp>
        <p:nvCxnSpPr>
          <p:cNvPr id="17" name="Straight Arrow Connector 16">
            <a:extLst>
              <a:ext uri="{FF2B5EF4-FFF2-40B4-BE49-F238E27FC236}">
                <a16:creationId xmlns:a16="http://schemas.microsoft.com/office/drawing/2014/main" id="{E488DDF2-601E-43F0-58EC-2CDB3CE0423C}"/>
              </a:ext>
            </a:extLst>
          </p:cNvPr>
          <p:cNvCxnSpPr>
            <a:cxnSpLocks/>
          </p:cNvCxnSpPr>
          <p:nvPr/>
        </p:nvCxnSpPr>
        <p:spPr>
          <a:xfrm flipV="1">
            <a:off x="2201677" y="3107979"/>
            <a:ext cx="2880000" cy="2880000"/>
          </a:xfrm>
          <a:prstGeom prst="straightConnector1">
            <a:avLst/>
          </a:prstGeom>
          <a:ln w="50800">
            <a:solidFill>
              <a:schemeClr val="tx2"/>
            </a:solidFill>
            <a:headEnd w="lg" len="lg"/>
            <a:tailEnd type="none" w="med" len="lg"/>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6126929-4670-08E6-FF7F-E9F4FA1F33E9}"/>
              </a:ext>
            </a:extLst>
          </p:cNvPr>
          <p:cNvSpPr txBox="1"/>
          <p:nvPr/>
        </p:nvSpPr>
        <p:spPr>
          <a:xfrm>
            <a:off x="978440" y="5742003"/>
            <a:ext cx="356188" cy="461665"/>
          </a:xfrm>
          <a:prstGeom prst="rect">
            <a:avLst/>
          </a:prstGeom>
          <a:noFill/>
        </p:spPr>
        <p:txBody>
          <a:bodyPr wrap="none" rtlCol="0">
            <a:spAutoFit/>
          </a:bodyPr>
          <a:lstStyle/>
          <a:p>
            <a:r>
              <a:rPr lang="en-US" sz="2400"/>
              <a:t>0</a:t>
            </a:r>
          </a:p>
        </p:txBody>
      </p:sp>
      <p:sp>
        <p:nvSpPr>
          <p:cNvPr id="20" name="TextBox 19">
            <a:extLst>
              <a:ext uri="{FF2B5EF4-FFF2-40B4-BE49-F238E27FC236}">
                <a16:creationId xmlns:a16="http://schemas.microsoft.com/office/drawing/2014/main" id="{F8E477EB-2266-EB4E-BA80-A610DEB45A1B}"/>
              </a:ext>
            </a:extLst>
          </p:cNvPr>
          <p:cNvSpPr txBox="1"/>
          <p:nvPr/>
        </p:nvSpPr>
        <p:spPr>
          <a:xfrm>
            <a:off x="945489" y="2137605"/>
            <a:ext cx="527709" cy="461665"/>
          </a:xfrm>
          <a:prstGeom prst="rect">
            <a:avLst/>
          </a:prstGeom>
          <a:noFill/>
        </p:spPr>
        <p:txBody>
          <a:bodyPr wrap="none" rtlCol="0">
            <a:spAutoFit/>
          </a:bodyPr>
          <a:lstStyle/>
          <a:p>
            <a:r>
              <a:rPr lang="en-US" sz="2400"/>
              <a:t>30</a:t>
            </a:r>
          </a:p>
        </p:txBody>
      </p:sp>
      <p:sp>
        <p:nvSpPr>
          <p:cNvPr id="21" name="TextBox 20">
            <a:extLst>
              <a:ext uri="{FF2B5EF4-FFF2-40B4-BE49-F238E27FC236}">
                <a16:creationId xmlns:a16="http://schemas.microsoft.com/office/drawing/2014/main" id="{5B3A0089-9116-ADFB-7FBC-5B286C3BE455}"/>
              </a:ext>
            </a:extLst>
          </p:cNvPr>
          <p:cNvSpPr txBox="1"/>
          <p:nvPr/>
        </p:nvSpPr>
        <p:spPr>
          <a:xfrm>
            <a:off x="178932" y="1419937"/>
            <a:ext cx="766557" cy="461665"/>
          </a:xfrm>
          <a:prstGeom prst="rect">
            <a:avLst/>
          </a:prstGeom>
          <a:noFill/>
        </p:spPr>
        <p:txBody>
          <a:bodyPr wrap="none" rtlCol="0">
            <a:spAutoFit/>
          </a:bodyPr>
          <a:lstStyle/>
          <a:p>
            <a:r>
              <a:rPr lang="en-US" sz="2400" b="1"/>
              <a:t>Age</a:t>
            </a:r>
          </a:p>
        </p:txBody>
      </p:sp>
      <p:sp>
        <p:nvSpPr>
          <p:cNvPr id="22" name="TextBox 21">
            <a:extLst>
              <a:ext uri="{FF2B5EF4-FFF2-40B4-BE49-F238E27FC236}">
                <a16:creationId xmlns:a16="http://schemas.microsoft.com/office/drawing/2014/main" id="{D66F7C4F-0307-CD3E-D128-89B927864457}"/>
              </a:ext>
            </a:extLst>
          </p:cNvPr>
          <p:cNvSpPr txBox="1"/>
          <p:nvPr/>
        </p:nvSpPr>
        <p:spPr>
          <a:xfrm>
            <a:off x="6167143" y="6153577"/>
            <a:ext cx="836126" cy="461665"/>
          </a:xfrm>
          <a:prstGeom prst="rect">
            <a:avLst/>
          </a:prstGeom>
          <a:noFill/>
        </p:spPr>
        <p:txBody>
          <a:bodyPr wrap="none" rtlCol="0">
            <a:spAutoFit/>
          </a:bodyPr>
          <a:lstStyle/>
          <a:p>
            <a:r>
              <a:rPr lang="en-US" sz="2400" b="1"/>
              <a:t>Year</a:t>
            </a:r>
          </a:p>
        </p:txBody>
      </p:sp>
      <p:sp>
        <p:nvSpPr>
          <p:cNvPr id="23" name="TextBox 22">
            <a:extLst>
              <a:ext uri="{FF2B5EF4-FFF2-40B4-BE49-F238E27FC236}">
                <a16:creationId xmlns:a16="http://schemas.microsoft.com/office/drawing/2014/main" id="{16447CEA-8532-B92E-8976-6921A83EBCB6}"/>
              </a:ext>
            </a:extLst>
          </p:cNvPr>
          <p:cNvSpPr txBox="1"/>
          <p:nvPr/>
        </p:nvSpPr>
        <p:spPr>
          <a:xfrm>
            <a:off x="4284256" y="2302473"/>
            <a:ext cx="2919389" cy="707886"/>
          </a:xfrm>
          <a:prstGeom prst="rect">
            <a:avLst/>
          </a:prstGeom>
          <a:noFill/>
        </p:spPr>
        <p:txBody>
          <a:bodyPr wrap="none" rtlCol="0">
            <a:spAutoFit/>
          </a:bodyPr>
          <a:lstStyle/>
          <a:p>
            <a:pPr algn="ctr"/>
            <a:r>
              <a:rPr lang="en-US" sz="2000"/>
              <a:t>Respondent aged 28 at </a:t>
            </a:r>
            <a:br>
              <a:rPr lang="en-US" sz="2000"/>
            </a:br>
            <a:r>
              <a:rPr lang="en-US" sz="2000"/>
              <a:t>survey in 2017</a:t>
            </a:r>
          </a:p>
        </p:txBody>
      </p:sp>
      <p:sp>
        <p:nvSpPr>
          <p:cNvPr id="24" name="TextBox 23">
            <a:extLst>
              <a:ext uri="{FF2B5EF4-FFF2-40B4-BE49-F238E27FC236}">
                <a16:creationId xmlns:a16="http://schemas.microsoft.com/office/drawing/2014/main" id="{BEA30056-C04A-8974-8C80-6A336D2D62C8}"/>
              </a:ext>
            </a:extLst>
          </p:cNvPr>
          <p:cNvSpPr txBox="1"/>
          <p:nvPr/>
        </p:nvSpPr>
        <p:spPr>
          <a:xfrm>
            <a:off x="4144531" y="4036305"/>
            <a:ext cx="2875671" cy="707886"/>
          </a:xfrm>
          <a:prstGeom prst="rect">
            <a:avLst/>
          </a:prstGeom>
          <a:noFill/>
        </p:spPr>
        <p:txBody>
          <a:bodyPr wrap="square" rtlCol="0">
            <a:spAutoFit/>
          </a:bodyPr>
          <a:lstStyle/>
          <a:p>
            <a:pPr algn="ctr"/>
            <a:r>
              <a:rPr lang="en-US" sz="2000"/>
              <a:t>Reported traditional circumcision at age 16</a:t>
            </a:r>
          </a:p>
        </p:txBody>
      </p:sp>
      <p:sp>
        <p:nvSpPr>
          <p:cNvPr id="25" name="Oval 24">
            <a:extLst>
              <a:ext uri="{FF2B5EF4-FFF2-40B4-BE49-F238E27FC236}">
                <a16:creationId xmlns:a16="http://schemas.microsoft.com/office/drawing/2014/main" id="{3A1F9CD5-A237-750A-ECFA-E6B6F9FDBB6E}"/>
              </a:ext>
            </a:extLst>
          </p:cNvPr>
          <p:cNvSpPr/>
          <p:nvPr/>
        </p:nvSpPr>
        <p:spPr>
          <a:xfrm>
            <a:off x="3894665" y="4047066"/>
            <a:ext cx="216000" cy="21600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920D562-0FE7-CE04-F7B9-633CDE560A6B}"/>
              </a:ext>
            </a:extLst>
          </p:cNvPr>
          <p:cNvSpPr txBox="1"/>
          <p:nvPr/>
        </p:nvSpPr>
        <p:spPr>
          <a:xfrm>
            <a:off x="4252367" y="4765920"/>
            <a:ext cx="2518639" cy="400110"/>
          </a:xfrm>
          <a:prstGeom prst="rect">
            <a:avLst/>
          </a:prstGeom>
          <a:noFill/>
        </p:spPr>
        <p:txBody>
          <a:bodyPr wrap="square" rtlCol="0">
            <a:spAutoFit/>
          </a:bodyPr>
          <a:lstStyle/>
          <a:p>
            <a:pPr algn="ctr"/>
            <a:r>
              <a:rPr lang="en-US" sz="2000">
                <a:sym typeface="Wingdings" pitchFamily="2" charset="2"/>
              </a:rPr>
              <a:t> TMC in year 2005</a:t>
            </a:r>
            <a:endParaRPr lang="en-US" sz="2000"/>
          </a:p>
        </p:txBody>
      </p:sp>
      <p:sp>
        <p:nvSpPr>
          <p:cNvPr id="27" name="TextBox 26">
            <a:extLst>
              <a:ext uri="{FF2B5EF4-FFF2-40B4-BE49-F238E27FC236}">
                <a16:creationId xmlns:a16="http://schemas.microsoft.com/office/drawing/2014/main" id="{996827B2-514B-7A0B-8B54-EFDE4AF1B784}"/>
              </a:ext>
            </a:extLst>
          </p:cNvPr>
          <p:cNvSpPr txBox="1"/>
          <p:nvPr/>
        </p:nvSpPr>
        <p:spPr>
          <a:xfrm>
            <a:off x="7697660" y="2118773"/>
            <a:ext cx="4267198" cy="3416320"/>
          </a:xfrm>
          <a:prstGeom prst="rect">
            <a:avLst/>
          </a:prstGeom>
          <a:noFill/>
        </p:spPr>
        <p:txBody>
          <a:bodyPr wrap="square" rtlCol="0">
            <a:spAutoFit/>
          </a:bodyPr>
          <a:lstStyle/>
          <a:p>
            <a:r>
              <a:rPr lang="en-US" sz="2400" b="1"/>
              <a:t>Individual-level household survey data provide direct estimates of circumcision </a:t>
            </a:r>
            <a:r>
              <a:rPr lang="en-US" sz="2400" b="1" i="1"/>
              <a:t>rates </a:t>
            </a:r>
            <a:r>
              <a:rPr lang="en-US" sz="2400" b="1"/>
              <a:t>over time and </a:t>
            </a:r>
            <a:r>
              <a:rPr lang="en-US" sz="2400" b="1" i="1"/>
              <a:t>by type</a:t>
            </a:r>
            <a:r>
              <a:rPr lang="en-US" sz="2400" b="1"/>
              <a:t> for years preceding survey</a:t>
            </a:r>
          </a:p>
          <a:p>
            <a:endParaRPr lang="en-US" sz="2400" b="1"/>
          </a:p>
          <a:p>
            <a:r>
              <a:rPr lang="en-US" sz="2400" b="1">
                <a:sym typeface="Wingdings" pitchFamily="2" charset="2"/>
              </a:rPr>
              <a:t> Direct estimates of TMC practices, age at circumcision, VMMC impact</a:t>
            </a:r>
            <a:endParaRPr lang="en-US" sz="2400" b="1"/>
          </a:p>
        </p:txBody>
      </p:sp>
    </p:spTree>
    <p:extLst>
      <p:ext uri="{BB962C8B-B14F-4D97-AF65-F5344CB8AC3E}">
        <p14:creationId xmlns:p14="http://schemas.microsoft.com/office/powerpoint/2010/main" val="219510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p:bldP spid="26" grpId="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A24A-AD99-5245-F713-C8C3B58C4944}"/>
              </a:ext>
            </a:extLst>
          </p:cNvPr>
          <p:cNvSpPr>
            <a:spLocks noGrp="1"/>
          </p:cNvSpPr>
          <p:nvPr>
            <p:ph type="title"/>
          </p:nvPr>
        </p:nvSpPr>
        <p:spPr/>
        <p:txBody>
          <a:bodyPr/>
          <a:lstStyle/>
          <a:p>
            <a:r>
              <a:rPr lang="en-US"/>
              <a:t>Estimates of circumcision </a:t>
            </a:r>
            <a:r>
              <a:rPr lang="en-US" i="1"/>
              <a:t>rates</a:t>
            </a:r>
            <a:endParaRPr lang="en-US"/>
          </a:p>
        </p:txBody>
      </p:sp>
      <p:pic>
        <p:nvPicPr>
          <p:cNvPr id="5" name="Content Placeholder 4" descr="Chart, line chart&#10;&#10;Description automatically generated">
            <a:extLst>
              <a:ext uri="{FF2B5EF4-FFF2-40B4-BE49-F238E27FC236}">
                <a16:creationId xmlns:a16="http://schemas.microsoft.com/office/drawing/2014/main" id="{8237C4BF-6304-5598-EA05-7C005FFC57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8404" y="1103204"/>
            <a:ext cx="9095192" cy="5636263"/>
          </a:xfrm>
        </p:spPr>
      </p:pic>
    </p:spTree>
    <p:extLst>
      <p:ext uri="{BB962C8B-B14F-4D97-AF65-F5344CB8AC3E}">
        <p14:creationId xmlns:p14="http://schemas.microsoft.com/office/powerpoint/2010/main" val="3463081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asic-better" id="{C312A2BF-1B0B-064B-BB5D-E0485450CE3C}" vid="{2AAF7775-EF4B-E74B-AAFF-6FC24D601C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22</Notes>
  <HiddenSlides>1</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District-level male circumcision coverage, circumcision rates, and unmet need: spatio-temporal analysis of national household surveys </vt:lpstr>
      <vt:lpstr>Objectives</vt:lpstr>
      <vt:lpstr>Methods – Data</vt:lpstr>
      <vt:lpstr>Household survey questions</vt:lpstr>
      <vt:lpstr>Household survey questions</vt:lpstr>
      <vt:lpstr>Methods – Categorising MC Type</vt:lpstr>
      <vt:lpstr>Surveys: coverage by type and age</vt:lpstr>
      <vt:lpstr>Survival analysis framework for  survey data </vt:lpstr>
      <vt:lpstr>Estimates of circumcision rates</vt:lpstr>
      <vt:lpstr>Methods – Model (“threemc”)</vt:lpstr>
      <vt:lpstr>Results – Zambia (MMC &amp; TMC)</vt:lpstr>
      <vt:lpstr>Results – Zambia (MMC &amp; TMC)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Subnational variation: Circumcision coverage by district in 2020</vt:lpstr>
      <vt:lpstr>Distribution in age at circumcision, by type  Variation across countries in traditional practices</vt:lpstr>
      <vt:lpstr>PowerPoint Presentation</vt:lpstr>
      <vt:lpstr>Comparison with DMPPT2 Results</vt:lpstr>
      <vt:lpstr>Comparison with DMPPT2 Results</vt:lpstr>
      <vt:lpstr>PowerPoint Presentation</vt:lpstr>
      <vt:lpstr>PowerPoint Presentation</vt:lpstr>
      <vt:lpstr>PowerPoint Presentation</vt:lpstr>
      <vt:lpstr>Challenges and limitations</vt:lpstr>
      <vt:lpstr>Summary: threemc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Matt’s Model for Male Circumcision (`3mc`)  - First Results </dc:title>
  <dc:creator>O'Toole, Paddy</dc:creator>
  <cp:revision>3</cp:revision>
  <dcterms:created xsi:type="dcterms:W3CDTF">2021-12-13T15:16:14Z</dcterms:created>
  <dcterms:modified xsi:type="dcterms:W3CDTF">2022-09-12T13:09:37Z</dcterms:modified>
</cp:coreProperties>
</file>